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font" Target="fonts/Roboto-bold.fntdata"/><Relationship Id="rId22" Type="http://schemas.openxmlformats.org/officeDocument/2006/relationships/font" Target="fonts/RobotoMono-italic.fntdata"/><Relationship Id="rId10" Type="http://schemas.openxmlformats.org/officeDocument/2006/relationships/font" Target="fonts/Roboto-regular.fntdata"/><Relationship Id="rId21" Type="http://schemas.openxmlformats.org/officeDocument/2006/relationships/font" Target="fonts/RobotoMono-bold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9ecd23f5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69ecd23f5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9ecd23f5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69ecd23f5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9ecd23f5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69ecd23f5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Prueba T</a:t>
            </a:r>
            <a:r>
              <a:rPr lang="es-419"/>
              <a:t>écnica para Ciencia de Datos </a:t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50" y="229400"/>
            <a:ext cx="22669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1001025" y="3667225"/>
            <a:ext cx="4206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M. Sc. Ilse Alejandra Aguilar Segoviano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050" y="3935125"/>
            <a:ext cx="22669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1001025" y="3667225"/>
            <a:ext cx="4206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0" y="0"/>
            <a:ext cx="9018900" cy="5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El conjunto de datos proviene del repositorio UCI Machine Learning y contiene información histórica de 30,000 clientes de tarjetas de crédito en Taiwán (año 2005)..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Objetivo del Análisis:</a:t>
            </a:r>
            <a:b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Desarrollo de  modelos predictivos para: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AutoNum type="arabicPeriod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Regresión: Predecir el monto de pago (</a:t>
            </a:r>
            <a:r>
              <a:rPr lang="es-419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PAY_AMT4</a:t>
            </a: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AutoNum type="arabicPeriod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Clasificación: Identificar clientes con riesgo de impago (</a:t>
            </a:r>
            <a:r>
              <a:rPr lang="es-419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default.payment.next.month</a:t>
            </a: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Desafío: 22% de impagos (clase minoritaria).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Metodología: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Feature Engineering: Variables como </a:t>
            </a:r>
            <a:r>
              <a:rPr lang="es-419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total_delay</a:t>
            </a: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(retrasos acumulados).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Modelos: </a:t>
            </a:r>
            <a:r>
              <a:rPr lang="es-419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XGBoost</a:t>
            </a: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para ambos problemas.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Evaluación: Métricas robustas (R², RMSE, AUC-ROC, precisión, recall).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¿Por qué importa?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Datos: 30,000 clientes de tarjetas de crédito (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Regresión: Optimizar flujo de caja anticipando pagos.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Clasificación: Reducir pérdidas con alertas tempranas.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0" y="391200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/>
        </p:nvSpPr>
        <p:spPr>
          <a:xfrm>
            <a:off x="0" y="375375"/>
            <a:ext cx="6814800" cy="31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Problemas Detectados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AutoNum type="arabicPeriod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Detección de Defaulters Ineficiente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○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Solo captura 37% de impagos reales (Recall bajo).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○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63% de los riesgos pasan desapercibidos.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AutoNum type="arabicPeriod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Falsas Alarmas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○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37% de las predicciones como "default" son incorrectas (Precisión 0.63).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AutoNum type="arabicPeriod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Desbalance Afecta Métricas Globales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○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Accuracy (0.82) es engañoso: el modelo favorece a la clase mayoritaria.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📊 Datos Críticos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Costo de Falsos Negativos: 63% de defaulters no detectados → Pérdidas financieras.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Costo de Falsos Positivos: 37% de clientes sanos penalizados → Riesgo reputacional.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725" y="3795200"/>
            <a:ext cx="42005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102125" y="-263104"/>
            <a:ext cx="3671100" cy="12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Conclusiones</a:t>
            </a:r>
            <a:endParaRPr sz="3000"/>
          </a:p>
        </p:txBody>
      </p:sp>
      <p:sp>
        <p:nvSpPr>
          <p:cNvPr id="299" name="Google Shape;299;p16"/>
          <p:cNvSpPr txBox="1"/>
          <p:nvPr/>
        </p:nvSpPr>
        <p:spPr>
          <a:xfrm>
            <a:off x="0" y="539000"/>
            <a:ext cx="90477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El análisis realizado revela que el modelo actual tiene un desempeño aceptable pero con limitaciones críticas, especialmente en la identificación de clientes con riesgo de impago (</a:t>
            </a:r>
            <a:r>
              <a:rPr i="1"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defaulters</a:t>
            </a: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). A continuación, se presentan las conclusiones clave: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Para convertir este modelo en una herramienta efectiva, se proponen las siguientes acciones: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✅ Ajustar el umbral de decisión: Reducir el umbral de clasificación (ej: de 0.5 a 0.3) para capturar más casos de impago, aunque aumenten ligeramente las falsas alarmas.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✅ Incorporar nuevas variables: Mejorar el </a:t>
            </a:r>
            <a:r>
              <a:rPr i="1"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con ratios como deuda/límite de crédito o tendencias de pagos.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0" name="Google Shape;300;p16"/>
          <p:cNvSpPr txBox="1"/>
          <p:nvPr/>
        </p:nvSpPr>
        <p:spPr>
          <a:xfrm>
            <a:off x="48150" y="3051200"/>
            <a:ext cx="90477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Insights para Acciones de Negocio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Perfil de Alto Riesgo: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○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Edad: 20-35 años + Límite de crédito: &lt; 300k + Retraso reciente (≥ 1 mes).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○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Recomendación: Revisar políticas de aprobación para este segmento.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Oportunidad de Prevención: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○"/>
            </a:pP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Clientes con primer retraso (</a:t>
            </a:r>
            <a:r>
              <a:rPr lang="es-419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PAY_0 = 1</a:t>
            </a:r>
            <a:r>
              <a:rPr lang="es-419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) deberían recibir contactos proactivos (ej: recordatorios automatizados).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