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C02FF-6015-4B0A-A59E-18FB4504EFA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Зазвонов" initials="ИЗ" lastIdx="3" clrIdx="0">
    <p:extLst>
      <p:ext uri="{19B8F6BF-5375-455C-9EA6-DF929625EA0E}">
        <p15:presenceInfo xmlns:p15="http://schemas.microsoft.com/office/powerpoint/2012/main" userId="e5ba3118b66439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F09C-EC1F-4DB1-9AEF-63E753CB21E7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5132-2AAF-45C6-810F-2BAA7DD62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4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F051D-51E5-4414-B0C0-0AB1B313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29334C-3F41-4733-9484-9CB5F171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FF3793-19D6-4D10-A070-FA0438AE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9E0EE-148D-4B0A-BB70-898D1C0B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78BA5-1596-49FF-8906-B4577918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9F4CF-2A8E-4E23-9C8B-EE1BBF1D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0D8A3-B8C3-4B21-A29C-6E9F27C7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E18E7-D9FB-459A-8F4E-905FB293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0BC20-29F9-4B1C-A19F-06B8DB5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0EF04-52ED-4863-B227-EC014E73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5B5E45-5A8F-4B5B-83D3-4CBA9FB27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2F7E8-E5B5-4D46-ABF5-1B463F6A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254C6-7CC4-4A1D-A039-1D5D3F97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F9E92-99AB-44A2-AC5E-46A6E9A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EA5AA-9E54-4335-AD67-F20D80BC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B12DA-2DCD-49C5-87D8-1B627CD9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BA899-4D21-456B-BDC1-07A6E025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D7C05-0A60-4CB9-A086-594C5E79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FA07F-EB14-4335-B81D-62CFA2FB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FE2D2-F744-4223-AAAC-2F5C698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4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3216A-6802-4DD2-956C-A89F868D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4B4529-8B6C-4FE7-AA5A-E562CCFE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E3B08-CDA3-4AE6-91FF-652B90A3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ECC47-D7C4-4229-A41D-0855D7C9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006A3-AABE-4630-9806-36BACAF8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00DA8-9620-4B2A-B794-0F7497BC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1AF33-8D6A-4242-AF59-71E195EB3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8FAA41-0D19-4EC5-8E17-BEB2D4B0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17AE5-E05A-4B01-B8BF-3F88A613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C0210D-783F-4D22-A2E5-3EB2218A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751F7-99DE-4464-B1F8-50888ADD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26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F6469-B2E4-45EB-874A-FDAC9B46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8708D4-D3C3-46F4-8A8A-6F3F9F9ED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ED9AB-9262-4BBE-BEE8-D309532BD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9B7AFF-D668-4357-8A1A-700F71C5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5960E-4D83-437C-B358-994544DFA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186B8B-4C47-49AE-A246-669A17A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125E2E-3DFA-4AD2-8157-D1F06B00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15A76B-225F-4F8C-852A-F5C43CC5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6FC0B-264F-492E-BB1E-5A9439A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B6B9A3-F6A4-4430-9718-540571D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E8F6CB-CA22-468C-B85B-4E440F9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099EC-8C72-49F1-A62D-EC089DFC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07CA7D-BF56-4B65-82A3-02924580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625DE8-493A-4CB4-8C7E-93D73CD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2251A-094B-4208-BB83-82C71EF4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BA1B5-F79B-4527-B536-05C4A033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B9AE7-48AF-485B-8DFF-4632D882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90ED58-1055-44C5-A72D-07E34D115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F9D5E-BABE-49EB-AC94-BB313B26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261582-67DB-4FDF-A2C7-C9045392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302B5E-3699-438F-AD64-28479251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64680-B3FC-4623-8E8C-6D30B1DF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965391-4028-4BEA-B400-E976C97E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096A24-27E3-48BC-92F4-CD2ACC47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DC518-B02D-44E3-8156-05DF144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FBC4B-415C-4481-9E93-706C08D1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37AC12-766F-4F53-B24C-E58DA27A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6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01E97-B554-42A9-A26D-3402E1B1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15A681-2F9B-4448-B167-0DA7BC84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CB94F-60B4-4919-A950-7BF72426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659D-9114-42E9-A27C-68C3B5D8F1B2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15B8E-250B-49F8-A3D6-CAAF55291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9EB49-FEC4-4CAE-A384-65B47479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B927D-2933-4921-9B83-267D8B920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ru-RU" dirty="0"/>
              <a:t>деревья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DFC697-D9D8-45B4-971C-640DF758D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0205-7AE5-4408-9082-FA542A24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следует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B23BB-B415-4E3E-84A6-4834A856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и другие разновидности </a:t>
            </a:r>
            <a:r>
              <a:rPr lang="en-US" dirty="0"/>
              <a:t>b-</a:t>
            </a:r>
            <a:r>
              <a:rPr lang="ru-RU" dirty="0"/>
              <a:t>деревьев:</a:t>
            </a:r>
          </a:p>
          <a:p>
            <a:pPr>
              <a:lnSpc>
                <a:spcPct val="107000"/>
              </a:lnSpc>
              <a:spcBef>
                <a:spcPts val="36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B+-дерево</a:t>
            </a:r>
            <a:endParaRPr lang="ru-RU" sz="24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B*-дерево</a:t>
            </a:r>
            <a:endParaRPr lang="ru-RU" sz="24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2-3 дерево</a:t>
            </a:r>
            <a:endParaRPr lang="ru-RU" sz="24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0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5054F-D2A5-4183-BE41-255F30A1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B0A71-E38A-4AD7-A670-7BAAC134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1190625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B-дерево — это особый тип сбалансированного дерева поиска, в котором каждый узел может содержать более одного ключа и иметь более двух дочерних элементов. Из-за этого свойства B-дерево называют сильноветвящимся.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2AA8939-DF76-4BC7-B23D-2ECA87CAE2BE}"/>
              </a:ext>
            </a:extLst>
          </p:cNvPr>
          <p:cNvGrpSpPr/>
          <p:nvPr/>
        </p:nvGrpSpPr>
        <p:grpSpPr>
          <a:xfrm>
            <a:off x="4924425" y="2183082"/>
            <a:ext cx="1609724" cy="950643"/>
            <a:chOff x="4610099" y="2390775"/>
            <a:chExt cx="2238375" cy="1160462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9A054FA4-DB2A-4275-BF20-96452AF4A26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4CED0932-2142-4665-9B3D-FF59CE438C2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11DF282F-3E18-482C-B88B-EA94EABBD6EA}"/>
              </a:ext>
            </a:extLst>
          </p:cNvPr>
          <p:cNvGrpSpPr/>
          <p:nvPr/>
        </p:nvGrpSpPr>
        <p:grpSpPr>
          <a:xfrm>
            <a:off x="1343019" y="3052366"/>
            <a:ext cx="1728790" cy="753268"/>
            <a:chOff x="4610099" y="2390775"/>
            <a:chExt cx="2238375" cy="1160462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B4BF8E9D-A389-4088-9EC1-A788262B736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4 7</a:t>
              </a: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3AFF80E-3DA9-47C9-80B3-91C1783CC89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F1259166-1B7F-4F4A-96D5-ACD764ADD526}"/>
              </a:ext>
            </a:extLst>
          </p:cNvPr>
          <p:cNvGrpSpPr/>
          <p:nvPr/>
        </p:nvGrpSpPr>
        <p:grpSpPr>
          <a:xfrm>
            <a:off x="8510591" y="3057127"/>
            <a:ext cx="1728790" cy="867173"/>
            <a:chOff x="4610099" y="2390775"/>
            <a:chExt cx="2238375" cy="1160462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41B6C2F2-D2CF-4511-849E-FFA316D1F98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17 24</a:t>
              </a: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4959DEDE-5BE7-4F1C-887C-6FBE9AA8B76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E56DA2F-0877-4EAD-9E89-10119E492535}"/>
              </a:ext>
            </a:extLst>
          </p:cNvPr>
          <p:cNvGrpSpPr/>
          <p:nvPr/>
        </p:nvGrpSpPr>
        <p:grpSpPr>
          <a:xfrm>
            <a:off x="6286500" y="4301308"/>
            <a:ext cx="1419225" cy="569912"/>
            <a:chOff x="4610099" y="2390775"/>
            <a:chExt cx="2238375" cy="1160462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DFA2EB63-BDCF-4B48-A163-D7F03B4A66AA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14 16</a:t>
              </a: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1425E7D4-4A10-4F95-A51D-547AAC33A30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ED8FC1B9-167C-4263-812D-644CF1188886}"/>
              </a:ext>
            </a:extLst>
          </p:cNvPr>
          <p:cNvGrpSpPr/>
          <p:nvPr/>
        </p:nvGrpSpPr>
        <p:grpSpPr>
          <a:xfrm>
            <a:off x="8181974" y="4295660"/>
            <a:ext cx="1504950" cy="591344"/>
            <a:chOff x="4610099" y="2389981"/>
            <a:chExt cx="2238375" cy="1162817"/>
          </a:xfrm>
        </p:grpSpPr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5BAD0FFB-AD81-4882-B905-818AE8AD1851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18 20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D1F7BE81-99F2-4DB3-9752-50FF2BB10963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79EC672-A45A-4BF1-8CC8-8046AA92C172}"/>
              </a:ext>
            </a:extLst>
          </p:cNvPr>
          <p:cNvGrpSpPr/>
          <p:nvPr/>
        </p:nvGrpSpPr>
        <p:grpSpPr>
          <a:xfrm>
            <a:off x="10125074" y="4303405"/>
            <a:ext cx="1752601" cy="573882"/>
            <a:chOff x="4610099" y="2390775"/>
            <a:chExt cx="2238375" cy="1160462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5337A3EF-B964-46D5-A376-094165FC39D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25 30 31 35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E0C2E11A-700A-4685-959E-B6FA3CAF726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8E8077E4-C47C-4869-9884-50FEA3154241}"/>
              </a:ext>
            </a:extLst>
          </p:cNvPr>
          <p:cNvGrpSpPr/>
          <p:nvPr/>
        </p:nvGrpSpPr>
        <p:grpSpPr>
          <a:xfrm>
            <a:off x="3533777" y="4318443"/>
            <a:ext cx="1600201" cy="585519"/>
            <a:chOff x="4610099" y="2390775"/>
            <a:chExt cx="2238377" cy="1160462"/>
          </a:xfrm>
        </p:grpSpPr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DD2A3AEB-3530-4DC3-96BA-CB0F99CCDBA9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8 10 11</a:t>
              </a: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520427D7-6F23-49BC-B5F3-15114D0C77C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796CEB4-52DD-4B91-A635-F0EA993A3B03}"/>
              </a:ext>
            </a:extLst>
          </p:cNvPr>
          <p:cNvGrpSpPr/>
          <p:nvPr/>
        </p:nvGrpSpPr>
        <p:grpSpPr>
          <a:xfrm>
            <a:off x="142877" y="4313237"/>
            <a:ext cx="1333498" cy="590550"/>
            <a:chOff x="4610099" y="2390775"/>
            <a:chExt cx="2238375" cy="1160462"/>
          </a:xfrm>
        </p:grpSpPr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3F4C8C40-8D0C-4A39-ACC8-01C5E1822E5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1 3</a:t>
              </a:r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ACB8A15E-9CAA-4BFF-9647-8FD04264750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24A4A9B2-15CE-4911-A327-D41C636C629A}"/>
              </a:ext>
            </a:extLst>
          </p:cNvPr>
          <p:cNvGrpSpPr/>
          <p:nvPr/>
        </p:nvGrpSpPr>
        <p:grpSpPr>
          <a:xfrm>
            <a:off x="1704976" y="4313237"/>
            <a:ext cx="1600200" cy="585519"/>
            <a:chOff x="4610099" y="2390775"/>
            <a:chExt cx="2238375" cy="1160462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F06E52D2-0800-422A-9098-8D6065C6CCFF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5 6</a:t>
              </a: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6BB412A2-0895-4088-89E1-B7A9600D089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807EC5A-7097-43AC-9E3F-A8430FAE74A9}"/>
              </a:ext>
            </a:extLst>
          </p:cNvPr>
          <p:cNvCxnSpPr>
            <a:cxnSpLocks/>
          </p:cNvCxnSpPr>
          <p:nvPr/>
        </p:nvCxnSpPr>
        <p:spPr>
          <a:xfrm>
            <a:off x="1912139" y="3429000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F90DEF1C-23D6-455B-B34D-F70A875D7C20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5729287" y="266685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B78AA6B9-73AE-49F5-B3A5-A566506B4E0F}"/>
              </a:ext>
            </a:extLst>
          </p:cNvPr>
          <p:cNvCxnSpPr>
            <a:cxnSpLocks/>
          </p:cNvCxnSpPr>
          <p:nvPr/>
        </p:nvCxnSpPr>
        <p:spPr>
          <a:xfrm>
            <a:off x="9108286" y="349842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A4F1808E-1C7B-41B6-9039-BCB60AE024DC}"/>
              </a:ext>
            </a:extLst>
          </p:cNvPr>
          <p:cNvCxnSpPr>
            <a:cxnSpLocks/>
          </p:cNvCxnSpPr>
          <p:nvPr/>
        </p:nvCxnSpPr>
        <p:spPr>
          <a:xfrm>
            <a:off x="533401" y="4621949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B5AEB3C-10A4-43DF-9633-60DAEC694B83}"/>
              </a:ext>
            </a:extLst>
          </p:cNvPr>
          <p:cNvCxnSpPr>
            <a:cxnSpLocks/>
          </p:cNvCxnSpPr>
          <p:nvPr/>
        </p:nvCxnSpPr>
        <p:spPr>
          <a:xfrm>
            <a:off x="2207414" y="4624420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4405E80-2898-43A1-8E13-CACF59C18636}"/>
              </a:ext>
            </a:extLst>
          </p:cNvPr>
          <p:cNvCxnSpPr>
            <a:cxnSpLocks/>
          </p:cNvCxnSpPr>
          <p:nvPr/>
        </p:nvCxnSpPr>
        <p:spPr>
          <a:xfrm>
            <a:off x="3883818" y="4617270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81505ABA-79AB-4127-96F5-6E970A24569A}"/>
              </a:ext>
            </a:extLst>
          </p:cNvPr>
          <p:cNvCxnSpPr>
            <a:cxnSpLocks/>
          </p:cNvCxnSpPr>
          <p:nvPr/>
        </p:nvCxnSpPr>
        <p:spPr>
          <a:xfrm flipH="1">
            <a:off x="4341018" y="4608554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299CDE32-CD08-4B46-9525-A4007EAF338E}"/>
              </a:ext>
            </a:extLst>
          </p:cNvPr>
          <p:cNvCxnSpPr>
            <a:cxnSpLocks/>
          </p:cNvCxnSpPr>
          <p:nvPr/>
        </p:nvCxnSpPr>
        <p:spPr>
          <a:xfrm>
            <a:off x="8686799" y="4595981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5C0FEF4C-7FF5-4603-865B-749F7FBF2C15}"/>
              </a:ext>
            </a:extLst>
          </p:cNvPr>
          <p:cNvCxnSpPr>
            <a:cxnSpLocks/>
          </p:cNvCxnSpPr>
          <p:nvPr/>
        </p:nvCxnSpPr>
        <p:spPr>
          <a:xfrm>
            <a:off x="10458456" y="458938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83490D48-60CA-4E66-AA5A-304E42462361}"/>
              </a:ext>
            </a:extLst>
          </p:cNvPr>
          <p:cNvCxnSpPr>
            <a:cxnSpLocks/>
          </p:cNvCxnSpPr>
          <p:nvPr/>
        </p:nvCxnSpPr>
        <p:spPr>
          <a:xfrm>
            <a:off x="11153775" y="458938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AF5C70AA-F2B2-4BCF-BD1E-25E31BF75900}"/>
              </a:ext>
            </a:extLst>
          </p:cNvPr>
          <p:cNvCxnSpPr>
            <a:cxnSpLocks/>
          </p:cNvCxnSpPr>
          <p:nvPr/>
        </p:nvCxnSpPr>
        <p:spPr>
          <a:xfrm>
            <a:off x="10820400" y="459598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C641881F-8A02-4AFC-B17F-E23B12C3A05B}"/>
              </a:ext>
            </a:extLst>
          </p:cNvPr>
          <p:cNvCxnSpPr>
            <a:cxnSpLocks/>
          </p:cNvCxnSpPr>
          <p:nvPr/>
        </p:nvCxnSpPr>
        <p:spPr>
          <a:xfrm flipH="1">
            <a:off x="3071809" y="2928095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28198736-93DD-4B15-BDDF-13DF5E3167F7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6534149" y="2900291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70647B19-AF2C-45EE-B685-C3A3B95E8CA8}"/>
              </a:ext>
            </a:extLst>
          </p:cNvPr>
          <p:cNvCxnSpPr>
            <a:stCxn id="39" idx="1"/>
            <a:endCxn id="59" idx="0"/>
          </p:cNvCxnSpPr>
          <p:nvPr/>
        </p:nvCxnSpPr>
        <p:spPr>
          <a:xfrm flipH="1">
            <a:off x="809626" y="3620666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D8C6AE60-5E58-4FAD-A07A-3FDBCE86FD7A}"/>
              </a:ext>
            </a:extLst>
          </p:cNvPr>
          <p:cNvCxnSpPr>
            <a:cxnSpLocks/>
          </p:cNvCxnSpPr>
          <p:nvPr/>
        </p:nvCxnSpPr>
        <p:spPr>
          <a:xfrm>
            <a:off x="2505076" y="3435698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B0D12DBA-B918-434A-B816-208F7ED23911}"/>
              </a:ext>
            </a:extLst>
          </p:cNvPr>
          <p:cNvCxnSpPr>
            <a:cxnSpLocks/>
          </p:cNvCxnSpPr>
          <p:nvPr/>
        </p:nvCxnSpPr>
        <p:spPr>
          <a:xfrm>
            <a:off x="9670260" y="349842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51F5F126-BBA7-495E-96B0-5FDF75ACD4E5}"/>
              </a:ext>
            </a:extLst>
          </p:cNvPr>
          <p:cNvCxnSpPr>
            <a:stCxn id="39" idx="2"/>
            <a:endCxn id="62" idx="0"/>
          </p:cNvCxnSpPr>
          <p:nvPr/>
        </p:nvCxnSpPr>
        <p:spPr>
          <a:xfrm>
            <a:off x="2207414" y="3805634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70BA7B60-ED38-4564-8FE8-C0508196DEEA}"/>
              </a:ext>
            </a:extLst>
          </p:cNvPr>
          <p:cNvCxnSpPr>
            <a:stCxn id="39" idx="3"/>
            <a:endCxn id="56" idx="0"/>
          </p:cNvCxnSpPr>
          <p:nvPr/>
        </p:nvCxnSpPr>
        <p:spPr>
          <a:xfrm>
            <a:off x="3071809" y="3620666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D5B7EE2A-17A0-4DE0-9505-C30232C3A278}"/>
              </a:ext>
            </a:extLst>
          </p:cNvPr>
          <p:cNvCxnSpPr>
            <a:cxnSpLocks/>
            <a:stCxn id="42" idx="1"/>
            <a:endCxn id="44" idx="0"/>
          </p:cNvCxnSpPr>
          <p:nvPr/>
        </p:nvCxnSpPr>
        <p:spPr>
          <a:xfrm flipH="1">
            <a:off x="6996113" y="3711363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35537AC5-5700-40EC-85CD-60C98153C9E9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934449" y="3924300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B6A7DA32-120C-44B3-91AB-26C66B77E63A}"/>
              </a:ext>
            </a:extLst>
          </p:cNvPr>
          <p:cNvCxnSpPr>
            <a:cxnSpLocks/>
            <a:stCxn id="42" idx="3"/>
            <a:endCxn id="50" idx="0"/>
          </p:cNvCxnSpPr>
          <p:nvPr/>
        </p:nvCxnSpPr>
        <p:spPr>
          <a:xfrm>
            <a:off x="10239381" y="3711363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B0943115-CF7A-4310-B2B9-4D6F525C1ACF}"/>
              </a:ext>
            </a:extLst>
          </p:cNvPr>
          <p:cNvCxnSpPr>
            <a:cxnSpLocks/>
          </p:cNvCxnSpPr>
          <p:nvPr/>
        </p:nvCxnSpPr>
        <p:spPr>
          <a:xfrm>
            <a:off x="11563350" y="458938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55A22F15-C258-4A9F-A83C-DF0E207404A9}"/>
              </a:ext>
            </a:extLst>
          </p:cNvPr>
          <p:cNvCxnSpPr>
            <a:cxnSpLocks/>
          </p:cNvCxnSpPr>
          <p:nvPr/>
        </p:nvCxnSpPr>
        <p:spPr>
          <a:xfrm>
            <a:off x="9203536" y="460516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77688F1A-F898-418F-97CB-819BA8DB0376}"/>
              </a:ext>
            </a:extLst>
          </p:cNvPr>
          <p:cNvCxnSpPr>
            <a:cxnSpLocks/>
          </p:cNvCxnSpPr>
          <p:nvPr/>
        </p:nvCxnSpPr>
        <p:spPr>
          <a:xfrm>
            <a:off x="6743700" y="459598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0702673B-CB16-43B2-A2A1-7D47A83BAB37}"/>
              </a:ext>
            </a:extLst>
          </p:cNvPr>
          <p:cNvCxnSpPr>
            <a:cxnSpLocks/>
          </p:cNvCxnSpPr>
          <p:nvPr/>
        </p:nvCxnSpPr>
        <p:spPr>
          <a:xfrm>
            <a:off x="7267575" y="458591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5E6C8E59-1701-44B9-8412-DC998F2DD198}"/>
              </a:ext>
            </a:extLst>
          </p:cNvPr>
          <p:cNvCxnSpPr>
            <a:cxnSpLocks/>
          </p:cNvCxnSpPr>
          <p:nvPr/>
        </p:nvCxnSpPr>
        <p:spPr>
          <a:xfrm>
            <a:off x="4752975" y="462194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9230E3F2-D0D6-4B47-9850-448E6618184E}"/>
              </a:ext>
            </a:extLst>
          </p:cNvPr>
          <p:cNvCxnSpPr>
            <a:cxnSpLocks/>
          </p:cNvCxnSpPr>
          <p:nvPr/>
        </p:nvCxnSpPr>
        <p:spPr>
          <a:xfrm>
            <a:off x="1000125" y="461376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CE295ABE-1B1C-4A82-B290-1462D86FEB92}"/>
              </a:ext>
            </a:extLst>
          </p:cNvPr>
          <p:cNvCxnSpPr>
            <a:cxnSpLocks/>
          </p:cNvCxnSpPr>
          <p:nvPr/>
        </p:nvCxnSpPr>
        <p:spPr>
          <a:xfrm>
            <a:off x="2771775" y="463126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3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D8430-A8CC-46EF-9DF2-CF3E227F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dirty="0"/>
              <a:t>B-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EDE16-D823-4522-92B8-A4B68EF9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узел, кроме корня, содержит не менее t−1 ключей, и каждый внутренний узел имеет по меньшей мере t дочерних узлов. Если дерево не является пустым, корень должен содержать как минимум один ключ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узел, кроме корня, содержит не более 2t−1ключей и не более чем 2t детей во внутренних узлах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Корень содержит от 1 до 2t−1 ключей, если дерево не пусто и от 2 до 2t детей при высоте большей 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 дерева, кроме листьев, содержащий ключи k1,...,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 n+1 сына. i-й сын содержит ключи из отрезка [k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−1;ki],k0=−∞,kn+1= +∞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Ключи в каждом узле упорядочены по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возрастанию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листья находятся на одном уровне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2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93577-F808-4E1D-8F20-8B2C829A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</a:t>
            </a:r>
            <a:r>
              <a:rPr lang="en-US" dirty="0"/>
              <a:t>B</a:t>
            </a:r>
            <a:r>
              <a:rPr lang="ru-RU" dirty="0"/>
              <a:t>-дерево?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24178-A0A0-4047-821F-AB362E08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4A4A4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ократить время доступа к физическим носителям информации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4A4A4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Аналоги могут хранить только один ключ в одном узле, из-за этого время доступа сильно увеличивается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операции выполняются за </a:t>
            </a:r>
            <a:r>
              <a:rPr lang="en-US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sz="1800" dirty="0" err="1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Относительная гибкость настройки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34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591A4-6573-40A4-8D88-A97B2B7F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 </a:t>
            </a:r>
            <a:r>
              <a:rPr lang="en-US" dirty="0"/>
              <a:t>B-</a:t>
            </a:r>
            <a:r>
              <a:rPr lang="ru-RU" dirty="0"/>
              <a:t>деревьями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C3F9E-5C7B-4E3D-A8C2-7E9168B0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7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7B059-20A9-4D55-929E-F0F7122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0F784A5-AD61-4631-8AD5-941F1395DFE6}"/>
              </a:ext>
            </a:extLst>
          </p:cNvPr>
          <p:cNvGrpSpPr/>
          <p:nvPr/>
        </p:nvGrpSpPr>
        <p:grpSpPr>
          <a:xfrm>
            <a:off x="4943475" y="2049732"/>
            <a:ext cx="1609724" cy="950643"/>
            <a:chOff x="4610099" y="2390775"/>
            <a:chExt cx="2238375" cy="116046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11D0B2B-7771-4100-85A5-33EB3708E3E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1D42F59-F753-47EF-9D87-D80335B1C21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0A42B5C-C461-4611-BC89-C10DA4FAF5AE}"/>
              </a:ext>
            </a:extLst>
          </p:cNvPr>
          <p:cNvGrpSpPr/>
          <p:nvPr/>
        </p:nvGrpSpPr>
        <p:grpSpPr>
          <a:xfrm>
            <a:off x="1362069" y="2919016"/>
            <a:ext cx="1728790" cy="753268"/>
            <a:chOff x="4610099" y="2390775"/>
            <a:chExt cx="2238375" cy="11604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D0BB8A9E-53F2-47C3-B891-2DC8873AA8B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E5C234-30BD-471B-9B5A-69DA2752AD3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CCA9BD5-2005-43A3-8DD7-654DD98408A4}"/>
              </a:ext>
            </a:extLst>
          </p:cNvPr>
          <p:cNvGrpSpPr/>
          <p:nvPr/>
        </p:nvGrpSpPr>
        <p:grpSpPr>
          <a:xfrm>
            <a:off x="8529641" y="2923777"/>
            <a:ext cx="1728790" cy="867173"/>
            <a:chOff x="4610099" y="2390775"/>
            <a:chExt cx="2238375" cy="11604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5AF9A2D-16AA-4BBD-95AF-E2C406FE326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00C1BF8-8789-4AE4-A1FC-1CE8BB8BB76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32DA94B-0C15-4C62-A415-F949EE9D475D}"/>
              </a:ext>
            </a:extLst>
          </p:cNvPr>
          <p:cNvGrpSpPr/>
          <p:nvPr/>
        </p:nvGrpSpPr>
        <p:grpSpPr>
          <a:xfrm>
            <a:off x="6305550" y="4167958"/>
            <a:ext cx="1419225" cy="569912"/>
            <a:chOff x="4610099" y="2390775"/>
            <a:chExt cx="2238375" cy="11604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F39B8EAF-BBDB-41B5-B088-4A5C3A489948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6328D59-56E0-405A-8C6E-E8544A92E48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2032C9A-DA59-4DE0-8F75-8E7B6994D13C}"/>
              </a:ext>
            </a:extLst>
          </p:cNvPr>
          <p:cNvGrpSpPr/>
          <p:nvPr/>
        </p:nvGrpSpPr>
        <p:grpSpPr>
          <a:xfrm>
            <a:off x="8201024" y="4162310"/>
            <a:ext cx="1504950" cy="591344"/>
            <a:chOff x="4610099" y="2389981"/>
            <a:chExt cx="2238375" cy="116281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FF2D2DC-C387-4237-A7EE-DDCF3FE161D7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45EAE27-5960-4267-9410-B7592D6B0D2B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88BC7EA-379B-4F31-84C0-7809D7D2E03D}"/>
              </a:ext>
            </a:extLst>
          </p:cNvPr>
          <p:cNvGrpSpPr/>
          <p:nvPr/>
        </p:nvGrpSpPr>
        <p:grpSpPr>
          <a:xfrm>
            <a:off x="10144124" y="4170055"/>
            <a:ext cx="1752601" cy="573882"/>
            <a:chOff x="4610099" y="2390775"/>
            <a:chExt cx="2238375" cy="116046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B88216D-ECA1-4B68-879C-76EEF9A4173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rgbClr val="FF0000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49B6188-83A3-43D8-BB6A-59EFF9480EE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01429B4-C8C8-4FFB-AA9A-2C27CE9B0264}"/>
              </a:ext>
            </a:extLst>
          </p:cNvPr>
          <p:cNvGrpSpPr/>
          <p:nvPr/>
        </p:nvGrpSpPr>
        <p:grpSpPr>
          <a:xfrm>
            <a:off x="3552827" y="4185093"/>
            <a:ext cx="1600201" cy="585519"/>
            <a:chOff x="4610099" y="2390775"/>
            <a:chExt cx="2238377" cy="1160462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CB58A5E-4AEB-4FC5-B202-8BFF89F2D271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8    10    11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3112A965-4125-42A4-A5EE-4CC5DCBD910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46B0960-F644-45A1-95DC-88CF084D5880}"/>
              </a:ext>
            </a:extLst>
          </p:cNvPr>
          <p:cNvGrpSpPr/>
          <p:nvPr/>
        </p:nvGrpSpPr>
        <p:grpSpPr>
          <a:xfrm>
            <a:off x="161927" y="4179887"/>
            <a:ext cx="1333498" cy="590550"/>
            <a:chOff x="4610099" y="2390775"/>
            <a:chExt cx="2238375" cy="116046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3E604B97-5579-4401-A974-C53428B7C5F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0C1EA57-E4EC-4520-99EC-AC7ECEC4DAB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1A232161-D9CE-4391-938A-B1615DD824D5}"/>
              </a:ext>
            </a:extLst>
          </p:cNvPr>
          <p:cNvGrpSpPr/>
          <p:nvPr/>
        </p:nvGrpSpPr>
        <p:grpSpPr>
          <a:xfrm>
            <a:off x="1724026" y="4179887"/>
            <a:ext cx="1600200" cy="585519"/>
            <a:chOff x="4610099" y="2390775"/>
            <a:chExt cx="2238375" cy="1160462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FBFAA1E-D85C-4631-8F4F-9B50BC7A203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7109C3B7-51C9-4FD6-B2A2-607C960EE42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0D43D59-BC5C-4309-A891-30B738F9536D}"/>
              </a:ext>
            </a:extLst>
          </p:cNvPr>
          <p:cNvCxnSpPr>
            <a:cxnSpLocks/>
          </p:cNvCxnSpPr>
          <p:nvPr/>
        </p:nvCxnSpPr>
        <p:spPr>
          <a:xfrm>
            <a:off x="1931189" y="3295650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218B38F-B0FF-466B-8A11-B4C4A37835F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5748337" y="253350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44D2C96-A93D-4B87-9936-FE07DB03A58D}"/>
              </a:ext>
            </a:extLst>
          </p:cNvPr>
          <p:cNvCxnSpPr>
            <a:cxnSpLocks/>
          </p:cNvCxnSpPr>
          <p:nvPr/>
        </p:nvCxnSpPr>
        <p:spPr>
          <a:xfrm>
            <a:off x="9127336" y="336507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617E0122-A734-4EA2-887F-C4D122158781}"/>
              </a:ext>
            </a:extLst>
          </p:cNvPr>
          <p:cNvCxnSpPr>
            <a:cxnSpLocks/>
          </p:cNvCxnSpPr>
          <p:nvPr/>
        </p:nvCxnSpPr>
        <p:spPr>
          <a:xfrm>
            <a:off x="552451" y="4488599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EB330AF-3DDE-4802-8D2B-02AAE5713615}"/>
              </a:ext>
            </a:extLst>
          </p:cNvPr>
          <p:cNvCxnSpPr>
            <a:cxnSpLocks/>
          </p:cNvCxnSpPr>
          <p:nvPr/>
        </p:nvCxnSpPr>
        <p:spPr>
          <a:xfrm>
            <a:off x="2226464" y="4491070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8F0FDB1-3348-4025-B68D-32D6F69A780F}"/>
              </a:ext>
            </a:extLst>
          </p:cNvPr>
          <p:cNvCxnSpPr>
            <a:cxnSpLocks/>
          </p:cNvCxnSpPr>
          <p:nvPr/>
        </p:nvCxnSpPr>
        <p:spPr>
          <a:xfrm>
            <a:off x="3902868" y="4483920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5181BCFD-81CD-400E-9DAD-092060685136}"/>
              </a:ext>
            </a:extLst>
          </p:cNvPr>
          <p:cNvCxnSpPr>
            <a:cxnSpLocks/>
          </p:cNvCxnSpPr>
          <p:nvPr/>
        </p:nvCxnSpPr>
        <p:spPr>
          <a:xfrm flipH="1">
            <a:off x="4360068" y="4475204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36A7B8C-36A5-435C-B52A-3B2BC148702B}"/>
              </a:ext>
            </a:extLst>
          </p:cNvPr>
          <p:cNvCxnSpPr>
            <a:cxnSpLocks/>
          </p:cNvCxnSpPr>
          <p:nvPr/>
        </p:nvCxnSpPr>
        <p:spPr>
          <a:xfrm>
            <a:off x="8705849" y="4462631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76D7C532-B30B-4D8A-BAB5-5E89A64A5A14}"/>
              </a:ext>
            </a:extLst>
          </p:cNvPr>
          <p:cNvCxnSpPr>
            <a:cxnSpLocks/>
          </p:cNvCxnSpPr>
          <p:nvPr/>
        </p:nvCxnSpPr>
        <p:spPr>
          <a:xfrm>
            <a:off x="10477506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AAB48F84-6615-4A78-AA81-B23423FF8D11}"/>
              </a:ext>
            </a:extLst>
          </p:cNvPr>
          <p:cNvCxnSpPr>
            <a:cxnSpLocks/>
          </p:cNvCxnSpPr>
          <p:nvPr/>
        </p:nvCxnSpPr>
        <p:spPr>
          <a:xfrm>
            <a:off x="11172825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C93C042-FC7D-4E11-AD03-AE29F9FCB4FA}"/>
              </a:ext>
            </a:extLst>
          </p:cNvPr>
          <p:cNvCxnSpPr>
            <a:cxnSpLocks/>
          </p:cNvCxnSpPr>
          <p:nvPr/>
        </p:nvCxnSpPr>
        <p:spPr>
          <a:xfrm>
            <a:off x="10839450" y="446263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2F31602-9871-45D8-9114-2958CE2712DF}"/>
              </a:ext>
            </a:extLst>
          </p:cNvPr>
          <p:cNvCxnSpPr>
            <a:cxnSpLocks/>
          </p:cNvCxnSpPr>
          <p:nvPr/>
        </p:nvCxnSpPr>
        <p:spPr>
          <a:xfrm flipH="1">
            <a:off x="3090859" y="2794745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7BBDCDE-A136-4E6D-B2D1-F340F656457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553199" y="2766941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83AFCA4-7D6F-44CD-BCFF-A463A91A3C84}"/>
              </a:ext>
            </a:extLst>
          </p:cNvPr>
          <p:cNvCxnSpPr>
            <a:stCxn id="9" idx="1"/>
            <a:endCxn id="26" idx="0"/>
          </p:cNvCxnSpPr>
          <p:nvPr/>
        </p:nvCxnSpPr>
        <p:spPr>
          <a:xfrm flipH="1">
            <a:off x="828676" y="3487316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11CD83C-DF56-4810-BE04-C1BC1E0FB366}"/>
              </a:ext>
            </a:extLst>
          </p:cNvPr>
          <p:cNvCxnSpPr>
            <a:cxnSpLocks/>
          </p:cNvCxnSpPr>
          <p:nvPr/>
        </p:nvCxnSpPr>
        <p:spPr>
          <a:xfrm>
            <a:off x="2524126" y="3302348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8AAF6E2-DC3C-4C94-BA8C-2AB6AAD4216C}"/>
              </a:ext>
            </a:extLst>
          </p:cNvPr>
          <p:cNvCxnSpPr>
            <a:cxnSpLocks/>
          </p:cNvCxnSpPr>
          <p:nvPr/>
        </p:nvCxnSpPr>
        <p:spPr>
          <a:xfrm>
            <a:off x="9689310" y="336507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6CBB7F2-37D6-4CBF-9B4E-01BB4D6752AE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2226464" y="3672284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7E9A25E-6EEA-4C49-867D-6325306C87F7}"/>
              </a:ext>
            </a:extLst>
          </p:cNvPr>
          <p:cNvCxnSpPr>
            <a:stCxn id="9" idx="3"/>
            <a:endCxn id="23" idx="0"/>
          </p:cNvCxnSpPr>
          <p:nvPr/>
        </p:nvCxnSpPr>
        <p:spPr>
          <a:xfrm>
            <a:off x="3090859" y="3487316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B7F5258-DEBF-465E-8663-925ACA89B638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7015163" y="3578013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ED46097-0842-4160-82A8-5EC4BC5D7494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8953499" y="3790950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BE6AFB3-5844-4E5A-A958-3A5AA30F3D83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10258431" y="3578013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99BAB2CE-7120-4072-83C0-4B9909F77F8E}"/>
              </a:ext>
            </a:extLst>
          </p:cNvPr>
          <p:cNvCxnSpPr>
            <a:cxnSpLocks/>
          </p:cNvCxnSpPr>
          <p:nvPr/>
        </p:nvCxnSpPr>
        <p:spPr>
          <a:xfrm>
            <a:off x="11582400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5FA28297-FFFA-4679-B4EE-B5ADDF31C1EA}"/>
              </a:ext>
            </a:extLst>
          </p:cNvPr>
          <p:cNvCxnSpPr>
            <a:cxnSpLocks/>
          </p:cNvCxnSpPr>
          <p:nvPr/>
        </p:nvCxnSpPr>
        <p:spPr>
          <a:xfrm>
            <a:off x="9222586" y="447181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ACC4919-93BF-4A53-8652-D74E6386B91D}"/>
              </a:ext>
            </a:extLst>
          </p:cNvPr>
          <p:cNvCxnSpPr>
            <a:cxnSpLocks/>
          </p:cNvCxnSpPr>
          <p:nvPr/>
        </p:nvCxnSpPr>
        <p:spPr>
          <a:xfrm>
            <a:off x="6762750" y="446263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86C6644-5FEB-4B3E-89F8-B94EB9F90214}"/>
              </a:ext>
            </a:extLst>
          </p:cNvPr>
          <p:cNvCxnSpPr>
            <a:cxnSpLocks/>
          </p:cNvCxnSpPr>
          <p:nvPr/>
        </p:nvCxnSpPr>
        <p:spPr>
          <a:xfrm>
            <a:off x="7286625" y="445256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5F49B4A-786B-4FB2-97DA-16727DA74B07}"/>
              </a:ext>
            </a:extLst>
          </p:cNvPr>
          <p:cNvCxnSpPr>
            <a:cxnSpLocks/>
          </p:cNvCxnSpPr>
          <p:nvPr/>
        </p:nvCxnSpPr>
        <p:spPr>
          <a:xfrm>
            <a:off x="4772025" y="448859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371CA07-6D61-4B8B-9876-1A406162CFCB}"/>
              </a:ext>
            </a:extLst>
          </p:cNvPr>
          <p:cNvCxnSpPr>
            <a:cxnSpLocks/>
          </p:cNvCxnSpPr>
          <p:nvPr/>
        </p:nvCxnSpPr>
        <p:spPr>
          <a:xfrm>
            <a:off x="1019175" y="448041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5520CBA7-8C94-42F1-9825-D48E153D6364}"/>
              </a:ext>
            </a:extLst>
          </p:cNvPr>
          <p:cNvCxnSpPr>
            <a:cxnSpLocks/>
          </p:cNvCxnSpPr>
          <p:nvPr/>
        </p:nvCxnSpPr>
        <p:spPr>
          <a:xfrm>
            <a:off x="2790825" y="449791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0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294E4-C377-41F8-8A22-22CB7AE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190"/>
            <a:ext cx="10515600" cy="1325563"/>
          </a:xfrm>
        </p:spPr>
        <p:txBody>
          <a:bodyPr/>
          <a:lstStyle/>
          <a:p>
            <a:r>
              <a:rPr lang="ru-RU" dirty="0"/>
              <a:t>Вставка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935D1-9E13-400B-82ED-05B442577CCB}"/>
              </a:ext>
            </a:extLst>
          </p:cNvPr>
          <p:cNvSpPr txBox="1"/>
          <p:nvPr/>
        </p:nvSpPr>
        <p:spPr>
          <a:xfrm>
            <a:off x="838200" y="864042"/>
            <a:ext cx="5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</a:t>
            </a:r>
            <a:r>
              <a:rPr lang="en-US" dirty="0"/>
              <a:t>t = </a:t>
            </a:r>
            <a:r>
              <a:rPr lang="ru-RU" dirty="0"/>
              <a:t>2 (минимум 1 и максимум 3 элемента в узле)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51BB081-6779-4B42-B3AE-9B49E5041E93}"/>
              </a:ext>
            </a:extLst>
          </p:cNvPr>
          <p:cNvGrpSpPr/>
          <p:nvPr/>
        </p:nvGrpSpPr>
        <p:grpSpPr>
          <a:xfrm>
            <a:off x="7886700" y="2004899"/>
            <a:ext cx="1495424" cy="950644"/>
            <a:chOff x="4610099" y="2390774"/>
            <a:chExt cx="2238376" cy="116046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89B9A06-AF8D-4A94-88A9-652CDD47FF00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9     15   20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AC4E419-EF8F-4A53-A391-52F97F024D1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01BCCB-EEDE-4641-9D09-92BDFD2C4B32}"/>
              </a:ext>
            </a:extLst>
          </p:cNvPr>
          <p:cNvSpPr txBox="1"/>
          <p:nvPr/>
        </p:nvSpPr>
        <p:spPr>
          <a:xfrm>
            <a:off x="872871" y="2312029"/>
            <a:ext cx="387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Вставили 9 15 и 20 в пустое дерево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661EB-00FF-4081-ACED-FDB831DC6290}"/>
              </a:ext>
            </a:extLst>
          </p:cNvPr>
          <p:cNvSpPr txBox="1"/>
          <p:nvPr/>
        </p:nvSpPr>
        <p:spPr>
          <a:xfrm>
            <a:off x="838200" y="4176639"/>
            <a:ext cx="38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2) Вставили 14 при заполненном узле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1F6C99-7B9D-46C5-AC51-019BD59901E3}"/>
              </a:ext>
            </a:extLst>
          </p:cNvPr>
          <p:cNvGrpSpPr/>
          <p:nvPr/>
        </p:nvGrpSpPr>
        <p:grpSpPr>
          <a:xfrm>
            <a:off x="7886701" y="4283668"/>
            <a:ext cx="1495425" cy="950642"/>
            <a:chOff x="4610099" y="2390776"/>
            <a:chExt cx="2238378" cy="1160461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8C2F3DED-808F-4178-82C9-543424CA865A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A40502F-50FC-4596-A5AE-358DB07E909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D4D87BF-D4F9-4F0C-A357-20B9A5513509}"/>
              </a:ext>
            </a:extLst>
          </p:cNvPr>
          <p:cNvCxnSpPr>
            <a:cxnSpLocks/>
            <a:stCxn id="13" idx="1"/>
            <a:endCxn id="24" idx="0"/>
          </p:cNvCxnSpPr>
          <p:nvPr/>
        </p:nvCxnSpPr>
        <p:spPr>
          <a:xfrm flipH="1">
            <a:off x="6938964" y="5000876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A9E8160-CB44-44D5-A05E-99E2B5E3555B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9382124" y="5000876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D22F2E3-73BE-42E5-B2FD-E2D1F8A4EC1A}"/>
              </a:ext>
            </a:extLst>
          </p:cNvPr>
          <p:cNvGrpSpPr/>
          <p:nvPr/>
        </p:nvGrpSpPr>
        <p:grpSpPr>
          <a:xfrm>
            <a:off x="6191251" y="5449818"/>
            <a:ext cx="1495424" cy="950644"/>
            <a:chOff x="4610099" y="2390774"/>
            <a:chExt cx="2238376" cy="1160463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6562B544-BCF4-4E9B-9AA1-9B4BFA496F36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      </a:t>
              </a:r>
              <a:r>
                <a:rPr lang="ru-RU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F8019CF7-9BA9-4638-90A5-B4710432ACD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2405C48-117E-4A98-9212-37AFDF2F283D}"/>
              </a:ext>
            </a:extLst>
          </p:cNvPr>
          <p:cNvGrpSpPr/>
          <p:nvPr/>
        </p:nvGrpSpPr>
        <p:grpSpPr>
          <a:xfrm>
            <a:off x="9582150" y="5458271"/>
            <a:ext cx="1495424" cy="950644"/>
            <a:chOff x="4610099" y="2390774"/>
            <a:chExt cx="2238376" cy="1160463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F2182D5-29B4-4A4D-8B97-60440E43C8F7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448BE26-2122-42DD-B061-6C7DE1AEE13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1267385-6656-4328-84E3-DEBDC4A14E9E}"/>
              </a:ext>
            </a:extLst>
          </p:cNvPr>
          <p:cNvCxnSpPr>
            <a:cxnSpLocks/>
          </p:cNvCxnSpPr>
          <p:nvPr/>
        </p:nvCxnSpPr>
        <p:spPr>
          <a:xfrm>
            <a:off x="8377237" y="2488675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BD83EB8-FE38-44ED-829E-A29885434574}"/>
              </a:ext>
            </a:extLst>
          </p:cNvPr>
          <p:cNvCxnSpPr/>
          <p:nvPr/>
        </p:nvCxnSpPr>
        <p:spPr>
          <a:xfrm>
            <a:off x="8901112" y="250296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F2FA00E-6125-4B91-A39D-6F837E21F041}"/>
              </a:ext>
            </a:extLst>
          </p:cNvPr>
          <p:cNvCxnSpPr/>
          <p:nvPr/>
        </p:nvCxnSpPr>
        <p:spPr>
          <a:xfrm>
            <a:off x="8634412" y="476744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A35B8803-AEC8-4613-9511-F5CA5BE7DDE7}"/>
              </a:ext>
            </a:extLst>
          </p:cNvPr>
          <p:cNvCxnSpPr/>
          <p:nvPr/>
        </p:nvCxnSpPr>
        <p:spPr>
          <a:xfrm>
            <a:off x="6657974" y="593359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BF519BE-D1DA-4B4C-8A91-A627D4394E29}"/>
              </a:ext>
            </a:extLst>
          </p:cNvPr>
          <p:cNvCxnSpPr/>
          <p:nvPr/>
        </p:nvCxnSpPr>
        <p:spPr>
          <a:xfrm>
            <a:off x="7167563" y="593359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2E94CEF-679F-473C-B1C4-5A5489F0C135}"/>
              </a:ext>
            </a:extLst>
          </p:cNvPr>
          <p:cNvCxnSpPr/>
          <p:nvPr/>
        </p:nvCxnSpPr>
        <p:spPr>
          <a:xfrm>
            <a:off x="10329861" y="593359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8F46F-E26C-4785-8197-288E4023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Вставка(2)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AAF55-ABE0-4CCD-AF5A-B74DD0E046DC}"/>
              </a:ext>
            </a:extLst>
          </p:cNvPr>
          <p:cNvSpPr txBox="1"/>
          <p:nvPr/>
        </p:nvSpPr>
        <p:spPr>
          <a:xfrm>
            <a:off x="1149096" y="4486909"/>
            <a:ext cx="510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4) Вставили 5, перемещение элемента в род. узел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3715875-B2E9-490C-9A6B-856905DA0FFB}"/>
              </a:ext>
            </a:extLst>
          </p:cNvPr>
          <p:cNvGrpSpPr/>
          <p:nvPr/>
        </p:nvGrpSpPr>
        <p:grpSpPr>
          <a:xfrm>
            <a:off x="8162926" y="4122127"/>
            <a:ext cx="1495425" cy="950642"/>
            <a:chOff x="4610099" y="2390776"/>
            <a:chExt cx="2238378" cy="1160461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A09BA048-FC8A-46ED-B88A-CEF04150675B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10     15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D6CEFAEF-9AFE-40FC-93C4-3213EE8618A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E9C92E-CE99-4184-B17B-84B0D5AE022B}"/>
              </a:ext>
            </a:extLst>
          </p:cNvPr>
          <p:cNvCxnSpPr>
            <a:cxnSpLocks/>
            <a:stCxn id="24" idx="1"/>
            <a:endCxn id="28" idx="0"/>
          </p:cNvCxnSpPr>
          <p:nvPr/>
        </p:nvCxnSpPr>
        <p:spPr>
          <a:xfrm flipH="1">
            <a:off x="7215189" y="4839335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7BCC65D-8D8C-4D13-877A-DAA19EC56859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>
            <a:off x="9658349" y="4839335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B16C6B4-FAFF-4161-98F5-ACA56FB08D1F}"/>
              </a:ext>
            </a:extLst>
          </p:cNvPr>
          <p:cNvGrpSpPr/>
          <p:nvPr/>
        </p:nvGrpSpPr>
        <p:grpSpPr>
          <a:xfrm>
            <a:off x="6467476" y="5288277"/>
            <a:ext cx="1495424" cy="950644"/>
            <a:chOff x="4610099" y="2390774"/>
            <a:chExt cx="2238376" cy="1160463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CC002E51-9FF0-462F-A500-B267231B056A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5</a:t>
              </a:r>
              <a:r>
                <a:rPr lang="ru-RU" dirty="0"/>
                <a:t>     9    14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BB8708B-1BEB-43E1-96C5-7BC4EAC6778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A2BC7F8-F3C8-4127-AFA2-682F2056F7C6}"/>
              </a:ext>
            </a:extLst>
          </p:cNvPr>
          <p:cNvGrpSpPr/>
          <p:nvPr/>
        </p:nvGrpSpPr>
        <p:grpSpPr>
          <a:xfrm>
            <a:off x="9858375" y="5296730"/>
            <a:ext cx="1495424" cy="950644"/>
            <a:chOff x="4610099" y="2390774"/>
            <a:chExt cx="2238376" cy="1160463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9E9E39A5-1C90-400D-9BF2-E7032C2F178A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877698DA-A3D7-4C7C-BD3B-0FC6E8F3638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22C99BD-B8EC-4DEB-9F85-38935DEF79EB}"/>
              </a:ext>
            </a:extLst>
          </p:cNvPr>
          <p:cNvCxnSpPr/>
          <p:nvPr/>
        </p:nvCxnSpPr>
        <p:spPr>
          <a:xfrm>
            <a:off x="8634412" y="4605901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D90B35C9-839B-4D1D-AFE1-08CBEC2850A3}"/>
              </a:ext>
            </a:extLst>
          </p:cNvPr>
          <p:cNvCxnSpPr/>
          <p:nvPr/>
        </p:nvCxnSpPr>
        <p:spPr>
          <a:xfrm>
            <a:off x="6934199" y="577205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C70E78A-AA7B-4383-BB48-718BB6A40D2B}"/>
              </a:ext>
            </a:extLst>
          </p:cNvPr>
          <p:cNvCxnSpPr/>
          <p:nvPr/>
        </p:nvCxnSpPr>
        <p:spPr>
          <a:xfrm>
            <a:off x="7443788" y="577205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0441EBB-08D5-42F1-B893-251E49D514A1}"/>
              </a:ext>
            </a:extLst>
          </p:cNvPr>
          <p:cNvCxnSpPr/>
          <p:nvPr/>
        </p:nvCxnSpPr>
        <p:spPr>
          <a:xfrm>
            <a:off x="10606086" y="577205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381B7F1-AF51-4C6D-AC02-14E083A96483}"/>
              </a:ext>
            </a:extLst>
          </p:cNvPr>
          <p:cNvCxnSpPr/>
          <p:nvPr/>
        </p:nvCxnSpPr>
        <p:spPr>
          <a:xfrm>
            <a:off x="9120187" y="4605901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F40001-75D9-4467-A480-49FBF5A66FBF}"/>
              </a:ext>
            </a:extLst>
          </p:cNvPr>
          <p:cNvSpPr txBox="1"/>
          <p:nvPr/>
        </p:nvSpPr>
        <p:spPr>
          <a:xfrm>
            <a:off x="1149096" y="160056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3) Вставили 10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3355179-B51D-434E-86A8-A17E6DD8E6AB}"/>
              </a:ext>
            </a:extLst>
          </p:cNvPr>
          <p:cNvGrpSpPr/>
          <p:nvPr/>
        </p:nvGrpSpPr>
        <p:grpSpPr>
          <a:xfrm>
            <a:off x="8162926" y="1235784"/>
            <a:ext cx="1495425" cy="950642"/>
            <a:chOff x="4610099" y="2390776"/>
            <a:chExt cx="2238378" cy="1160461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BA57B1B-BD45-4610-BB21-2D384BB4E621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8E118C1C-186C-409C-98D2-744B44E9AC1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5B69ACF-EB4C-4B03-8A99-F674778FC385}"/>
              </a:ext>
            </a:extLst>
          </p:cNvPr>
          <p:cNvCxnSpPr>
            <a:cxnSpLocks/>
            <a:stCxn id="41" idx="1"/>
            <a:endCxn id="45" idx="0"/>
          </p:cNvCxnSpPr>
          <p:nvPr/>
        </p:nvCxnSpPr>
        <p:spPr>
          <a:xfrm flipH="1">
            <a:off x="7215189" y="1952992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F553E58-844E-44DC-9DDA-29A5110EDF37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9658349" y="1952992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73ADDE2-1AA4-49DD-9484-87112D4E69E0}"/>
              </a:ext>
            </a:extLst>
          </p:cNvPr>
          <p:cNvGrpSpPr/>
          <p:nvPr/>
        </p:nvGrpSpPr>
        <p:grpSpPr>
          <a:xfrm>
            <a:off x="6467476" y="2401934"/>
            <a:ext cx="1495424" cy="950644"/>
            <a:chOff x="4610099" y="2390774"/>
            <a:chExt cx="2238376" cy="1160463"/>
          </a:xfrm>
        </p:grpSpPr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D65E2857-7BB2-49DE-86E2-93E1A4D7B608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   </a:t>
              </a:r>
              <a:r>
                <a:rPr lang="ru-RU" dirty="0">
                  <a:solidFill>
                    <a:srgbClr val="FF0000"/>
                  </a:solidFill>
                </a:rPr>
                <a:t>10</a:t>
              </a:r>
              <a:r>
                <a:rPr lang="ru-RU" dirty="0"/>
                <a:t>  14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968A7618-0E35-47F0-A65A-3789F8FD383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8B39CF8-0296-4EFF-9DE9-BE8D225F370D}"/>
              </a:ext>
            </a:extLst>
          </p:cNvPr>
          <p:cNvGrpSpPr/>
          <p:nvPr/>
        </p:nvGrpSpPr>
        <p:grpSpPr>
          <a:xfrm>
            <a:off x="9858375" y="2410387"/>
            <a:ext cx="1495424" cy="950644"/>
            <a:chOff x="4610099" y="2390774"/>
            <a:chExt cx="2238376" cy="1160463"/>
          </a:xfrm>
        </p:grpSpPr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61FD66B-3598-49E3-9634-52CB6005B33F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CACB8073-3DF7-4214-8518-F19B699D32C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5E2B2D4C-FD09-4C73-A606-45466F4CBD7E}"/>
              </a:ext>
            </a:extLst>
          </p:cNvPr>
          <p:cNvCxnSpPr/>
          <p:nvPr/>
        </p:nvCxnSpPr>
        <p:spPr>
          <a:xfrm>
            <a:off x="8910637" y="1719558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1E9DE89C-BF91-4BA2-886A-0B8E5DE93C00}"/>
              </a:ext>
            </a:extLst>
          </p:cNvPr>
          <p:cNvCxnSpPr/>
          <p:nvPr/>
        </p:nvCxnSpPr>
        <p:spPr>
          <a:xfrm>
            <a:off x="6934199" y="2885709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AC1A2321-E2CF-46A6-B87B-356C1B40A541}"/>
              </a:ext>
            </a:extLst>
          </p:cNvPr>
          <p:cNvCxnSpPr/>
          <p:nvPr/>
        </p:nvCxnSpPr>
        <p:spPr>
          <a:xfrm>
            <a:off x="7443788" y="2885709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6BFC2F9-5733-4E3C-AB82-D2436D94204A}"/>
              </a:ext>
            </a:extLst>
          </p:cNvPr>
          <p:cNvCxnSpPr/>
          <p:nvPr/>
        </p:nvCxnSpPr>
        <p:spPr>
          <a:xfrm>
            <a:off x="10606086" y="2885709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3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0DD5-F35F-428A-A31B-C89D65A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7A94B-4ACA-42F1-BC07-D8A9A44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270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351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Тема Office</vt:lpstr>
      <vt:lpstr>B деревья</vt:lpstr>
      <vt:lpstr>Что такое B-дерево</vt:lpstr>
      <vt:lpstr>Свойства B-дерева</vt:lpstr>
      <vt:lpstr>Зачем B-дерево? </vt:lpstr>
      <vt:lpstr>Операции с B-деревьями</vt:lpstr>
      <vt:lpstr>Поиск элемента</vt:lpstr>
      <vt:lpstr>Вставка</vt:lpstr>
      <vt:lpstr>Вставка(2)</vt:lpstr>
      <vt:lpstr>Удаление</vt:lpstr>
      <vt:lpstr>Продолжение следует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деревья</dc:title>
  <dc:creator>Илья Зазвонов</dc:creator>
  <cp:lastModifiedBy>Илья Зазвонов</cp:lastModifiedBy>
  <cp:revision>51</cp:revision>
  <dcterms:created xsi:type="dcterms:W3CDTF">2024-05-29T19:08:57Z</dcterms:created>
  <dcterms:modified xsi:type="dcterms:W3CDTF">2024-06-08T21:47:14Z</dcterms:modified>
</cp:coreProperties>
</file>