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68" r:id="rId4"/>
    <p:sldId id="274" r:id="rId5"/>
    <p:sldId id="273" r:id="rId6"/>
    <p:sldId id="272" r:id="rId7"/>
    <p:sldId id="271" r:id="rId8"/>
    <p:sldId id="270" r:id="rId9"/>
    <p:sldId id="277" r:id="rId10"/>
    <p:sldId id="283" r:id="rId11"/>
    <p:sldId id="282" r:id="rId12"/>
    <p:sldId id="281" r:id="rId13"/>
    <p:sldId id="280" r:id="rId14"/>
    <p:sldId id="279" r:id="rId15"/>
    <p:sldId id="278" r:id="rId16"/>
    <p:sldId id="276" r:id="rId17"/>
    <p:sldId id="275" r:id="rId18"/>
    <p:sldId id="287" r:id="rId19"/>
    <p:sldId id="286" r:id="rId20"/>
    <p:sldId id="285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8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0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273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9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6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168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041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5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13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7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8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9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3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2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84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2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28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10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025424"/>
            <a:ext cx="3831772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B-</a:t>
            </a:r>
            <a:r>
              <a:rPr lang="ru-RU" sz="5400" dirty="0">
                <a:solidFill>
                  <a:schemeClr val="bg1"/>
                </a:solidFill>
              </a:rPr>
              <a:t>деревья</a:t>
            </a:r>
            <a:endParaRPr lang="ru-RU" sz="5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4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6212-100503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Зазвонов Илья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(2)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B9D9EFD-2EA0-4C33-A149-013E897DDD50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8B3BA7F-945F-48FA-AFB3-7C3693E744B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32A52FE-4777-4F00-AF6A-48043B15BFE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174FA96-BAEA-4C86-9ABC-F51FC2052318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2135285-9007-4FCC-B4E6-5F23AA396943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28F811-F016-4A02-9548-A9A031ED16D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870EB24-37A0-416C-BDC4-7C210F184756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02531BE9-C4B0-4715-B2EB-36F91C86714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FE9F909-1D9F-4D64-929E-ACB5907F9CC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9B4196C-89C0-4DCF-87C3-FF8CBA87860D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C891A42-2817-4624-8BBF-526AE9105EE5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BC83CA6-7EFD-4266-8461-135AD271E73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A534CA1-AEC8-4DFF-A5DB-F4BA7C0337EE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AC361F3-97F2-46DB-A4BB-CC8E75337AAF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C580333-107D-4E78-947B-BE86A3295D7E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CA640A1-78D7-4BA1-B4A6-E30BF2F675C4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46044A0-34C6-4421-B65A-736AA206881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CA40A92-6A45-48D7-AFEA-CC740661018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2EF5FC-C9CF-4BCA-8ED3-0D6FB5362B59}"/>
              </a:ext>
            </a:extLst>
          </p:cNvPr>
          <p:cNvGrpSpPr/>
          <p:nvPr/>
        </p:nvGrpSpPr>
        <p:grpSpPr>
          <a:xfrm>
            <a:off x="3518960" y="3634116"/>
            <a:ext cx="1600201" cy="585519"/>
            <a:chOff x="4610099" y="2390775"/>
            <a:chExt cx="2238377" cy="116046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151F744C-7FCC-4953-AF7C-89B9E8220668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4293BD24-5E03-412C-82C8-B8466F38B9E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B005726-7701-4490-85A3-0E4FDEA51549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4C34223-09E5-480B-897D-64AE10B585A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2F1169EB-9F80-4971-AF68-FBA189E3BF1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8FE9C04-2316-40FB-AFA4-C4379A2D46BA}"/>
              </a:ext>
            </a:extLst>
          </p:cNvPr>
          <p:cNvGrpSpPr/>
          <p:nvPr/>
        </p:nvGrpSpPr>
        <p:grpSpPr>
          <a:xfrm>
            <a:off x="1690159" y="3628910"/>
            <a:ext cx="1600200" cy="585519"/>
            <a:chOff x="4610099" y="2390775"/>
            <a:chExt cx="2238375" cy="116046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79FC9F93-08DA-409C-A661-F4961AA75CB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D913EC20-B1DB-4B00-9F14-C675E999691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3F1894AF-CF08-42C8-BE65-39E9C2F978F0}"/>
              </a:ext>
            </a:extLst>
          </p:cNvPr>
          <p:cNvCxnSpPr>
            <a:cxnSpLocks/>
          </p:cNvCxnSpPr>
          <p:nvPr/>
        </p:nvCxnSpPr>
        <p:spPr>
          <a:xfrm>
            <a:off x="1897322" y="2744673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77B5344-A10B-40C6-801E-B7195AABC42D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0247C94-ECDC-4A5E-A1EB-7FBCFD007A23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CDA320E-9180-4505-81D8-DBCFF3992DE7}"/>
              </a:ext>
            </a:extLst>
          </p:cNvPr>
          <p:cNvCxnSpPr>
            <a:cxnSpLocks/>
          </p:cNvCxnSpPr>
          <p:nvPr/>
        </p:nvCxnSpPr>
        <p:spPr>
          <a:xfrm>
            <a:off x="518584" y="3937622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FB5F5C8-F426-440E-BC86-C4F2C5223AC4}"/>
              </a:ext>
            </a:extLst>
          </p:cNvPr>
          <p:cNvCxnSpPr>
            <a:cxnSpLocks/>
          </p:cNvCxnSpPr>
          <p:nvPr/>
        </p:nvCxnSpPr>
        <p:spPr>
          <a:xfrm>
            <a:off x="2192597" y="3940093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79441D9-3063-41DB-AA0A-577A11F294A0}"/>
              </a:ext>
            </a:extLst>
          </p:cNvPr>
          <p:cNvCxnSpPr>
            <a:cxnSpLocks/>
          </p:cNvCxnSpPr>
          <p:nvPr/>
        </p:nvCxnSpPr>
        <p:spPr>
          <a:xfrm>
            <a:off x="4319061" y="3920839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53C9B13-E0F9-4F3E-8946-7165C1D77DEB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53727B4-FD48-420D-8473-26FAFA858A2E}"/>
              </a:ext>
            </a:extLst>
          </p:cNvPr>
          <p:cNvCxnSpPr>
            <a:cxnSpLocks/>
          </p:cNvCxnSpPr>
          <p:nvPr/>
        </p:nvCxnSpPr>
        <p:spPr>
          <a:xfrm>
            <a:off x="10628574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784A3C5-2166-4938-845F-DA3F11139502}"/>
              </a:ext>
            </a:extLst>
          </p:cNvPr>
          <p:cNvCxnSpPr>
            <a:cxnSpLocks/>
          </p:cNvCxnSpPr>
          <p:nvPr/>
        </p:nvCxnSpPr>
        <p:spPr>
          <a:xfrm>
            <a:off x="11498553" y="391112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EEC1147A-88AF-4953-B9FB-BD7E4D3D8EDB}"/>
              </a:ext>
            </a:extLst>
          </p:cNvPr>
          <p:cNvCxnSpPr>
            <a:cxnSpLocks/>
          </p:cNvCxnSpPr>
          <p:nvPr/>
        </p:nvCxnSpPr>
        <p:spPr>
          <a:xfrm>
            <a:off x="11044719" y="388368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8477A02-D6C8-43E2-91E8-B51EA6E47FDE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35DA7C6-DD61-460C-8BFC-AD125E33D35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7CA91AC-2E45-463F-8B23-981FF06F1D8C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513F91D7-A090-4070-9639-B2FA930C56DB}"/>
              </a:ext>
            </a:extLst>
          </p:cNvPr>
          <p:cNvCxnSpPr>
            <a:cxnSpLocks/>
          </p:cNvCxnSpPr>
          <p:nvPr/>
        </p:nvCxnSpPr>
        <p:spPr>
          <a:xfrm>
            <a:off x="2490259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73BE794-0216-42DE-BEDA-31AAC59D09D5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12D85B7-1722-438B-ABC8-692EF4E1B6C0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2192597" y="3121307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E74EF78-A34C-41A1-8D24-D34E7A4F73B5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7CBAF1F-3E3C-4C51-AA68-26C8184C0C39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2CC86FC-6E74-4C8D-AD37-C948412EF410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C8EA8263-AAD3-4914-A34F-43954219234E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2BFA404-FDB7-42BA-9B6D-2D008EFB0D11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EC0F66A-841D-48D6-9180-4C94D2202111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7E9E66-CAEB-41BD-9D93-D8212818D883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AE8567AB-4F11-4835-ACD6-9E7179270004}"/>
              </a:ext>
            </a:extLst>
          </p:cNvPr>
          <p:cNvCxnSpPr>
            <a:cxnSpLocks/>
          </p:cNvCxnSpPr>
          <p:nvPr/>
        </p:nvCxnSpPr>
        <p:spPr>
          <a:xfrm>
            <a:off x="985308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595FEE12-AFDB-4A84-9564-4FEA8D3F8B30}"/>
              </a:ext>
            </a:extLst>
          </p:cNvPr>
          <p:cNvCxnSpPr>
            <a:cxnSpLocks/>
          </p:cNvCxnSpPr>
          <p:nvPr/>
        </p:nvCxnSpPr>
        <p:spPr>
          <a:xfrm>
            <a:off x="2756958" y="394694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CE6F16-69C5-469F-9357-31C62D0ECC01}"/>
              </a:ext>
            </a:extLst>
          </p:cNvPr>
          <p:cNvSpPr txBox="1"/>
          <p:nvPr/>
        </p:nvSpPr>
        <p:spPr>
          <a:xfrm>
            <a:off x="328823" y="4599576"/>
            <a:ext cx="63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Затем удалим 8, происходит перемещения элемента из соседа</a:t>
            </a:r>
          </a:p>
        </p:txBody>
      </p:sp>
      <p:sp>
        <p:nvSpPr>
          <p:cNvPr id="59" name="Стрелка: изогнутая влево 58">
            <a:extLst>
              <a:ext uri="{FF2B5EF4-FFF2-40B4-BE49-F238E27FC236}">
                <a16:creationId xmlns:a16="http://schemas.microsoft.com/office/drawing/2014/main" id="{59B5192C-4F9A-48EC-8830-1B9D10D20856}"/>
              </a:ext>
            </a:extLst>
          </p:cNvPr>
          <p:cNvSpPr/>
          <p:nvPr/>
        </p:nvSpPr>
        <p:spPr>
          <a:xfrm rot="10085006">
            <a:off x="2009965" y="2618747"/>
            <a:ext cx="438037" cy="1297970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9499E1C-C094-46D6-9218-7E0855398B58}"/>
              </a:ext>
            </a:extLst>
          </p:cNvPr>
          <p:cNvSpPr/>
          <p:nvPr/>
        </p:nvSpPr>
        <p:spPr>
          <a:xfrm>
            <a:off x="2259808" y="233747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EDDDDAE0-923A-47A8-8401-8F749A3E9327}"/>
              </a:ext>
            </a:extLst>
          </p:cNvPr>
          <p:cNvSpPr/>
          <p:nvPr/>
        </p:nvSpPr>
        <p:spPr>
          <a:xfrm>
            <a:off x="2554794" y="3549360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: изогнутая влево 61">
            <a:extLst>
              <a:ext uri="{FF2B5EF4-FFF2-40B4-BE49-F238E27FC236}">
                <a16:creationId xmlns:a16="http://schemas.microsoft.com/office/drawing/2014/main" id="{90C167A6-81C4-463D-9C9D-96446FB9397C}"/>
              </a:ext>
            </a:extLst>
          </p:cNvPr>
          <p:cNvSpPr/>
          <p:nvPr/>
        </p:nvSpPr>
        <p:spPr>
          <a:xfrm rot="18405766">
            <a:off x="3360077" y="1627984"/>
            <a:ext cx="657463" cy="231081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96CF24C4-FDEA-49FE-9684-4FB570CE60F2}"/>
              </a:ext>
            </a:extLst>
          </p:cNvPr>
          <p:cNvSpPr/>
          <p:nvPr/>
        </p:nvSpPr>
        <p:spPr>
          <a:xfrm>
            <a:off x="4099580" y="3576269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5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(3)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ECA56C-FD72-4298-B3A7-E87DAC1C0339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1E4E151-BFD9-4484-9EC8-928F7A8BF03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5323C51-2000-401D-B393-117B9A3842F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C8D8353-BCE2-4844-97BE-07B51988067F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EEBE890-09D3-4F61-ADFC-2D16E629866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4         6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4C74F9D-731C-4436-BE22-0A05DD9A356A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495FD57-0C02-4F2F-A5F6-26FA166399CD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4ADCEE5-42AF-43A7-826D-6BF76F0A2F7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C085FFC-789A-4265-B785-56BD11F9128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8F3989C-1212-4287-8734-D593C38B2066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9977D22B-F946-4FE3-94FA-2016E16DBAE0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CFC591C-E254-4B62-9702-1A204D865CB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50EE3329-CE5B-4406-872D-E4FC9247D1D1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2D10A96-79FB-4BA0-ADA9-A337F5440166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C8BF5806-5364-416C-8CA5-DE1577D44181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3788C8D6-ECA8-4C13-9B2C-AEA26B80E10B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90FA27C-C9BE-4ACB-926C-51C06FD817ED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64DED64-D8BE-4C17-9FF4-AB192B1C41B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D53C7C5-D73E-4AB6-B893-F884D992A0E9}"/>
              </a:ext>
            </a:extLst>
          </p:cNvPr>
          <p:cNvGrpSpPr/>
          <p:nvPr/>
        </p:nvGrpSpPr>
        <p:grpSpPr>
          <a:xfrm>
            <a:off x="3518960" y="3634116"/>
            <a:ext cx="1600201" cy="585519"/>
            <a:chOff x="4610099" y="2390775"/>
            <a:chExt cx="2238377" cy="116046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072BAFC-C9EC-470B-9BD5-6F569E7F5973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E2502342-C5B6-481B-867A-B847E6258CF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BD20AF4-0A45-42DE-A091-BEC159975316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8073B1F-C185-43CC-A7F4-57933E4AF6C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553E716-44F3-4645-B093-E754E31DCB5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7316EEC-141C-47F9-BE99-14DA708772FC}"/>
              </a:ext>
            </a:extLst>
          </p:cNvPr>
          <p:cNvGrpSpPr/>
          <p:nvPr/>
        </p:nvGrpSpPr>
        <p:grpSpPr>
          <a:xfrm>
            <a:off x="1690159" y="3628910"/>
            <a:ext cx="1600200" cy="585519"/>
            <a:chOff x="4610099" y="2390775"/>
            <a:chExt cx="2238375" cy="116046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2CC81916-64DE-4C73-9311-4FE915E2A94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77E99F37-F00C-44F1-A8D0-AC6D8EAB6AC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49DE696-3E8C-4F54-B46A-2C6676B65BC0}"/>
              </a:ext>
            </a:extLst>
          </p:cNvPr>
          <p:cNvCxnSpPr>
            <a:cxnSpLocks/>
          </p:cNvCxnSpPr>
          <p:nvPr/>
        </p:nvCxnSpPr>
        <p:spPr>
          <a:xfrm>
            <a:off x="1897322" y="2744673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8BC584E-42A1-4908-97DB-0A4DAF9576A9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1009203-02A2-4759-B780-78F376B910E7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040D204-8CC5-454D-9D59-C03B9BF53604}"/>
              </a:ext>
            </a:extLst>
          </p:cNvPr>
          <p:cNvCxnSpPr>
            <a:cxnSpLocks/>
          </p:cNvCxnSpPr>
          <p:nvPr/>
        </p:nvCxnSpPr>
        <p:spPr>
          <a:xfrm>
            <a:off x="518584" y="3937622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FC61A32-7CC9-4831-8742-112EABD9CAB3}"/>
              </a:ext>
            </a:extLst>
          </p:cNvPr>
          <p:cNvCxnSpPr>
            <a:cxnSpLocks/>
          </p:cNvCxnSpPr>
          <p:nvPr/>
        </p:nvCxnSpPr>
        <p:spPr>
          <a:xfrm>
            <a:off x="2490259" y="3940093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675830A-1A1F-4281-89DE-7E277720B8BB}"/>
              </a:ext>
            </a:extLst>
          </p:cNvPr>
          <p:cNvCxnSpPr>
            <a:cxnSpLocks/>
          </p:cNvCxnSpPr>
          <p:nvPr/>
        </p:nvCxnSpPr>
        <p:spPr>
          <a:xfrm>
            <a:off x="4319061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5B60C140-AAC5-4780-8790-C572B8542B8B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CF8BF1F9-CCE4-4C43-97FF-8F743E3EB9E0}"/>
              </a:ext>
            </a:extLst>
          </p:cNvPr>
          <p:cNvCxnSpPr>
            <a:cxnSpLocks/>
          </p:cNvCxnSpPr>
          <p:nvPr/>
        </p:nvCxnSpPr>
        <p:spPr>
          <a:xfrm>
            <a:off x="10546381" y="389016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149042BB-6D5F-4459-9568-93EF10918403}"/>
              </a:ext>
            </a:extLst>
          </p:cNvPr>
          <p:cNvCxnSpPr>
            <a:cxnSpLocks/>
          </p:cNvCxnSpPr>
          <p:nvPr/>
        </p:nvCxnSpPr>
        <p:spPr>
          <a:xfrm>
            <a:off x="11519101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063B356-FD0A-4264-9CB4-64057AE1777D}"/>
              </a:ext>
            </a:extLst>
          </p:cNvPr>
          <p:cNvCxnSpPr>
            <a:cxnSpLocks/>
          </p:cNvCxnSpPr>
          <p:nvPr/>
        </p:nvCxnSpPr>
        <p:spPr>
          <a:xfrm>
            <a:off x="11000792" y="391112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ACF99F2F-B037-4225-966D-134F9132D6C4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D067BC6-CCC0-41CB-BFDD-F07DA3554D77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878EEC2-1F10-4D3B-A379-1F71ECF04C44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8A3F0C5-167B-455B-AC3A-C515C96321EA}"/>
              </a:ext>
            </a:extLst>
          </p:cNvPr>
          <p:cNvCxnSpPr>
            <a:cxnSpLocks/>
          </p:cNvCxnSpPr>
          <p:nvPr/>
        </p:nvCxnSpPr>
        <p:spPr>
          <a:xfrm>
            <a:off x="2490259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795B2D2F-9CA4-418A-8C5B-4A441BB36291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5F50893-DF09-4FBB-BCEC-C93F6A0044A5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2192597" y="3121307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D641EF30-A448-448E-B7D7-D3120CD4DF09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463A68CB-2353-4A9B-8713-D41B740A5B4F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F00EE20-EC57-4BA8-B41A-AE0456B2B1D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8BA64FF1-D9A6-4099-90EF-836BA4BD638F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ADECBACE-5492-4990-A83E-F8A349CAB674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914306CB-627B-46E0-846E-2DCE4647DD82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A7E55D31-8E57-4C1F-8BC1-5699F2E5B067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4EE668A-CDB6-493C-8B87-38416CC7276D}"/>
              </a:ext>
            </a:extLst>
          </p:cNvPr>
          <p:cNvCxnSpPr>
            <a:cxnSpLocks/>
          </p:cNvCxnSpPr>
          <p:nvPr/>
        </p:nvCxnSpPr>
        <p:spPr>
          <a:xfrm>
            <a:off x="985308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D71762-6EBE-49DB-8CBF-8C6BF92A50C9}"/>
              </a:ext>
            </a:extLst>
          </p:cNvPr>
          <p:cNvSpPr txBox="1"/>
          <p:nvPr/>
        </p:nvSpPr>
        <p:spPr>
          <a:xfrm>
            <a:off x="394861" y="4821815"/>
            <a:ext cx="328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Удалим 7, произойдет слияние 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49D5D6A-65E8-4268-A460-6A73747C2AF1}"/>
              </a:ext>
            </a:extLst>
          </p:cNvPr>
          <p:cNvSpPr/>
          <p:nvPr/>
        </p:nvSpPr>
        <p:spPr>
          <a:xfrm>
            <a:off x="2259808" y="233747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41413E64-1D8B-42AA-8F61-0267E7CA7163}"/>
              </a:ext>
            </a:extLst>
          </p:cNvPr>
          <p:cNvSpPr/>
          <p:nvPr/>
        </p:nvSpPr>
        <p:spPr>
          <a:xfrm>
            <a:off x="2270116" y="3566277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изогнутая влево 59">
            <a:extLst>
              <a:ext uri="{FF2B5EF4-FFF2-40B4-BE49-F238E27FC236}">
                <a16:creationId xmlns:a16="http://schemas.microsoft.com/office/drawing/2014/main" id="{029B01A6-269B-40DC-944B-E0FA7B0F9F12}"/>
              </a:ext>
            </a:extLst>
          </p:cNvPr>
          <p:cNvSpPr/>
          <p:nvPr/>
        </p:nvSpPr>
        <p:spPr>
          <a:xfrm rot="18405766">
            <a:off x="3360077" y="1627984"/>
            <a:ext cx="657463" cy="231081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1" name="Стрелка: изогнутая влево 60">
            <a:extLst>
              <a:ext uri="{FF2B5EF4-FFF2-40B4-BE49-F238E27FC236}">
                <a16:creationId xmlns:a16="http://schemas.microsoft.com/office/drawing/2014/main" id="{40DEDA91-5C33-4226-8FD1-665349174359}"/>
              </a:ext>
            </a:extLst>
          </p:cNvPr>
          <p:cNvSpPr/>
          <p:nvPr/>
        </p:nvSpPr>
        <p:spPr>
          <a:xfrm rot="16046063" flipH="1">
            <a:off x="3042129" y="3296737"/>
            <a:ext cx="829834" cy="211031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(4)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0E7A4A2-F4F4-43B1-91DB-802311080F7B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D0008A5-8AC5-43C2-835B-82187764360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E1A1CF7-E643-4700-93F8-52F9E54872C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14D12F1-8480-4829-BD2A-345B314676FE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6B3E582-1B08-4E60-88CD-3C4404905F0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4 </a:t>
              </a:r>
              <a:r>
                <a:rPr lang="ru-RU" dirty="0"/>
                <a:t>  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BB0B4C-FFAA-4D04-87E2-1FDFFC0CA7F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248D2B5-AFAD-42AD-9E69-E01E20089582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47C175F-56AB-4F6E-AE7E-250D5912C1E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5BA1A66-DF37-4E6C-B5E0-9156DD1F7C7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9FA8027-24AB-4B73-8A6B-AC3B2869157E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3B97326-AAEC-498D-8638-95DDA28A2545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23A8367-760B-4712-807E-01D4C5E6DD2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EECB528-DAD3-42A9-ABF5-094D3301CFE9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C5D1C5C8-9FD1-45DA-8626-187B6A5C1B26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150E91B0-137D-4807-A795-1984DFDCE368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D23B4E39-CED7-4F30-82E3-0BC92C9AC875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A5303EC-8246-48FE-A230-DD9F5D9848A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80A28A3-ABC4-4CAA-A91D-AB3A6A2F7B1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1C9642C-F692-4BF3-A6C4-40CC8DDE687E}"/>
              </a:ext>
            </a:extLst>
          </p:cNvPr>
          <p:cNvGrpSpPr/>
          <p:nvPr/>
        </p:nvGrpSpPr>
        <p:grpSpPr>
          <a:xfrm>
            <a:off x="3518959" y="3634115"/>
            <a:ext cx="1600202" cy="585520"/>
            <a:chOff x="4610099" y="2390773"/>
            <a:chExt cx="2238379" cy="1160464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7EE0C9FB-8D34-423B-9084-3E3AC600CD43}"/>
                </a:ext>
              </a:extLst>
            </p:cNvPr>
            <p:cNvSpPr/>
            <p:nvPr/>
          </p:nvSpPr>
          <p:spPr>
            <a:xfrm>
              <a:off x="4610102" y="2390773"/>
              <a:ext cx="2238376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5        6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6830166E-815F-43AB-B0D3-25D1BADD710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BB612DB-4E9E-442C-A2E6-453AB12D4877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CBCB7B88-14F9-46A8-91CC-8C48088021D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55B46611-4A7C-47C0-BF51-FD0BDBEB6E1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6C3EBFE-0320-479E-935F-5458401AD1B4}"/>
              </a:ext>
            </a:extLst>
          </p:cNvPr>
          <p:cNvCxnSpPr>
            <a:cxnSpLocks/>
          </p:cNvCxnSpPr>
          <p:nvPr/>
        </p:nvCxnSpPr>
        <p:spPr>
          <a:xfrm>
            <a:off x="2193116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168D080-73BD-445A-8F45-80290F98DAF0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CA38288-CACB-4072-844E-DC1F86E9B892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D858677-AC56-4076-A523-995747C0D26D}"/>
              </a:ext>
            </a:extLst>
          </p:cNvPr>
          <p:cNvCxnSpPr>
            <a:cxnSpLocks/>
          </p:cNvCxnSpPr>
          <p:nvPr/>
        </p:nvCxnSpPr>
        <p:spPr>
          <a:xfrm>
            <a:off x="518584" y="3937622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12766D2-0A68-4954-A303-B5FD55DA0E8A}"/>
              </a:ext>
            </a:extLst>
          </p:cNvPr>
          <p:cNvCxnSpPr>
            <a:cxnSpLocks/>
          </p:cNvCxnSpPr>
          <p:nvPr/>
        </p:nvCxnSpPr>
        <p:spPr>
          <a:xfrm>
            <a:off x="40012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3248CCE-4430-4F6F-8832-30FB2E10C45C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F513CCC-0B05-4B60-A52D-FE82F8F0F412}"/>
              </a:ext>
            </a:extLst>
          </p:cNvPr>
          <p:cNvCxnSpPr>
            <a:cxnSpLocks/>
          </p:cNvCxnSpPr>
          <p:nvPr/>
        </p:nvCxnSpPr>
        <p:spPr>
          <a:xfrm>
            <a:off x="10525832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EA5494C-05F0-4948-ADEA-79EEECC7913E}"/>
              </a:ext>
            </a:extLst>
          </p:cNvPr>
          <p:cNvCxnSpPr>
            <a:cxnSpLocks/>
          </p:cNvCxnSpPr>
          <p:nvPr/>
        </p:nvCxnSpPr>
        <p:spPr>
          <a:xfrm>
            <a:off x="11508827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17FCA23-DFDC-4159-9622-20A73F920DC8}"/>
              </a:ext>
            </a:extLst>
          </p:cNvPr>
          <p:cNvCxnSpPr>
            <a:cxnSpLocks/>
          </p:cNvCxnSpPr>
          <p:nvPr/>
        </p:nvCxnSpPr>
        <p:spPr>
          <a:xfrm>
            <a:off x="11021340" y="391112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BC07672-6159-4449-A0A8-FE069120ADCD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EF24C1F-2743-4BB6-A496-DDF3BC4ED8F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85C6FA2-6025-4F8E-A997-2BA8FD0856A6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E9D1E5B-CA2E-4A61-ADBE-C8495255BBF3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8E79141-0EEB-415D-A0C3-424F8493F98C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2099DB3-1F86-4840-A30C-EE879B6A9068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81982E51-BBDC-4B79-AF31-7DB06F835417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CD78876-0709-4EBF-8C3B-D6C2A7488501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3F2896F-0824-4D2E-A6F9-29D035728469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D0880440-52FA-44A1-B482-CD5A76B30D1C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F8ACDCE7-9EEA-4302-9FD3-BB4D3096BB41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1A0E0214-96A2-4356-AD56-E8EFAF222C92}"/>
              </a:ext>
            </a:extLst>
          </p:cNvPr>
          <p:cNvCxnSpPr>
            <a:cxnSpLocks/>
          </p:cNvCxnSpPr>
          <p:nvPr/>
        </p:nvCxnSpPr>
        <p:spPr>
          <a:xfrm>
            <a:off x="985308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871EB8-FFF3-4EC1-AC13-16B327060E6A}"/>
              </a:ext>
            </a:extLst>
          </p:cNvPr>
          <p:cNvSpPr txBox="1"/>
          <p:nvPr/>
        </p:nvSpPr>
        <p:spPr>
          <a:xfrm>
            <a:off x="394861" y="4821815"/>
            <a:ext cx="114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Удалим 4 </a:t>
            </a: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F4169EC9-B5A8-4A6B-9A7E-5C4195CACA87}"/>
              </a:ext>
            </a:extLst>
          </p:cNvPr>
          <p:cNvCxnSpPr>
            <a:cxnSpLocks/>
          </p:cNvCxnSpPr>
          <p:nvPr/>
        </p:nvCxnSpPr>
        <p:spPr>
          <a:xfrm>
            <a:off x="46108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B23E4A2A-8105-4389-A241-A03F1793C482}"/>
              </a:ext>
            </a:extLst>
          </p:cNvPr>
          <p:cNvSpPr/>
          <p:nvPr/>
        </p:nvSpPr>
        <p:spPr>
          <a:xfrm>
            <a:off x="773372" y="3584050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изогнутая влево 53">
            <a:extLst>
              <a:ext uri="{FF2B5EF4-FFF2-40B4-BE49-F238E27FC236}">
                <a16:creationId xmlns:a16="http://schemas.microsoft.com/office/drawing/2014/main" id="{A40554F1-B31A-48AC-9F27-65F9C980BBCA}"/>
              </a:ext>
            </a:extLst>
          </p:cNvPr>
          <p:cNvSpPr/>
          <p:nvPr/>
        </p:nvSpPr>
        <p:spPr>
          <a:xfrm rot="13768069">
            <a:off x="970002" y="1804099"/>
            <a:ext cx="657463" cy="1965828"/>
          </a:xfrm>
          <a:prstGeom prst="curvedLeftArrow">
            <a:avLst>
              <a:gd name="adj1" fmla="val 25000"/>
              <a:gd name="adj2" fmla="val 48878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4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(5)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25A19B-7B70-4669-9BDA-4E2645EF2B7C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9E4B6AC-EFA2-4491-BD7F-508D0CFB128C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B638E5A-716F-45D5-81A5-F5E0A54EC56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1F74957-6675-4E5E-9974-2D78CD84DEE6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031E810-A792-489D-A0DA-DE6EAE6C32A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3</a:t>
              </a:r>
              <a:r>
                <a:rPr lang="ru-RU" dirty="0"/>
                <a:t> 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C3FA77B-8D20-4DF8-833B-26A8877DF68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7D32D6F-A7C6-4C75-8122-919FE8262545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550C610A-27B4-42B5-BC5A-FCDDA727AA37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0048880-F410-41DD-8FF8-082BF72AF6B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45BCABB-ED17-4B6C-93AD-EE4835D6CF72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DFCB0F1-439E-415B-B960-808AB42A8E40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B6FA151-7CA1-4987-A542-2DEE0B10559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7194E89-D3D9-430D-86DC-45E5E3111526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E0C0020-49EB-4897-B98A-C15795D80D44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64E7CF4-6BB6-48B2-8997-0CB1EA37CE89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2AD077F-1067-4A9A-B7CA-AFAF1AE401F4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BB775F4-AB7C-4C7A-B079-B82649ACB5B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F2A77984-2F2A-408F-8509-DEEA9F471ACA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3FDDE1E-C931-4639-8F8C-BEBE4569DCBC}"/>
              </a:ext>
            </a:extLst>
          </p:cNvPr>
          <p:cNvGrpSpPr/>
          <p:nvPr/>
        </p:nvGrpSpPr>
        <p:grpSpPr>
          <a:xfrm>
            <a:off x="3518959" y="3634115"/>
            <a:ext cx="1600202" cy="585520"/>
            <a:chOff x="4610099" y="2390773"/>
            <a:chExt cx="2238379" cy="1160464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90FA604-F1AD-4643-B6BE-2431CAB9E909}"/>
                </a:ext>
              </a:extLst>
            </p:cNvPr>
            <p:cNvSpPr/>
            <p:nvPr/>
          </p:nvSpPr>
          <p:spPr>
            <a:xfrm>
              <a:off x="4610102" y="2390773"/>
              <a:ext cx="2238376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5        6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F1C3733A-A513-494F-B18F-C9678E0589E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2385C94-5F03-4E5E-9A9B-C39E79A3F5FC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E342849D-89C2-4D4E-9F89-03920C38EA7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B719CD6-C1F4-444C-BE66-F8CB6FB8FF7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9DC21FB-EFA0-4506-8643-F75E0CA52F37}"/>
              </a:ext>
            </a:extLst>
          </p:cNvPr>
          <p:cNvCxnSpPr>
            <a:cxnSpLocks/>
          </p:cNvCxnSpPr>
          <p:nvPr/>
        </p:nvCxnSpPr>
        <p:spPr>
          <a:xfrm>
            <a:off x="2193116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9D78AB1-25A8-4A0A-8FA1-1F6D1A49CD7D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8C9E5F3-4184-47CB-A71E-61C008B22BA5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4C0CE5C-0BC7-4249-B8DD-371534EB4807}"/>
              </a:ext>
            </a:extLst>
          </p:cNvPr>
          <p:cNvCxnSpPr>
            <a:cxnSpLocks/>
          </p:cNvCxnSpPr>
          <p:nvPr/>
        </p:nvCxnSpPr>
        <p:spPr>
          <a:xfrm>
            <a:off x="794809" y="3929436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F6B751-CC20-4666-B573-83598261EFD8}"/>
              </a:ext>
            </a:extLst>
          </p:cNvPr>
          <p:cNvCxnSpPr>
            <a:cxnSpLocks/>
          </p:cNvCxnSpPr>
          <p:nvPr/>
        </p:nvCxnSpPr>
        <p:spPr>
          <a:xfrm>
            <a:off x="40012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F8FD2C6-9429-4E33-9BF4-6980EB7519E2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EAF99D6C-2E41-47A7-8D79-0F53D7062F9E}"/>
              </a:ext>
            </a:extLst>
          </p:cNvPr>
          <p:cNvCxnSpPr>
            <a:cxnSpLocks/>
          </p:cNvCxnSpPr>
          <p:nvPr/>
        </p:nvCxnSpPr>
        <p:spPr>
          <a:xfrm>
            <a:off x="105155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F500C47-9622-4B8F-988C-0036D63695BD}"/>
              </a:ext>
            </a:extLst>
          </p:cNvPr>
          <p:cNvCxnSpPr>
            <a:cxnSpLocks/>
          </p:cNvCxnSpPr>
          <p:nvPr/>
        </p:nvCxnSpPr>
        <p:spPr>
          <a:xfrm>
            <a:off x="11457457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477FCB9-F4C3-4F8F-9DB9-4D643229E315}"/>
              </a:ext>
            </a:extLst>
          </p:cNvPr>
          <p:cNvCxnSpPr>
            <a:cxnSpLocks/>
          </p:cNvCxnSpPr>
          <p:nvPr/>
        </p:nvCxnSpPr>
        <p:spPr>
          <a:xfrm>
            <a:off x="10986558" y="391112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43EA8EA-154D-4F0B-A188-489190A8EA72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D4A3420-A2C3-4BFE-B0AE-CB94EA80835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997E39A-4D11-4891-96E8-0F1E7588D656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EBA7A4E-CBB3-48A5-B6D5-E65E07F09FA7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6F9BCDD-84C3-48C2-8404-FDDAF73B0C4E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09B6F46-CE22-409C-AACE-F5F08325CD49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C7910B3-B625-4C23-BCC4-1CFF49E6D27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948B366-4E37-43F6-8824-33DE2FFA858C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40D3FF4-3C8A-490F-AC5E-0D82955561AE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8658F122-3EAA-4F52-BA0F-FE46F9D9B1D6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DB2A5AE4-0967-403C-BCEB-87592EE89B61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F06FED-1161-421B-BA69-AFB2BA66D426}"/>
              </a:ext>
            </a:extLst>
          </p:cNvPr>
          <p:cNvSpPr txBox="1"/>
          <p:nvPr/>
        </p:nvSpPr>
        <p:spPr>
          <a:xfrm>
            <a:off x="394861" y="48218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BB1CE491-CE8A-46D2-9D2A-6DC6E2037562}"/>
              </a:ext>
            </a:extLst>
          </p:cNvPr>
          <p:cNvCxnSpPr>
            <a:cxnSpLocks/>
          </p:cNvCxnSpPr>
          <p:nvPr/>
        </p:nvCxnSpPr>
        <p:spPr>
          <a:xfrm>
            <a:off x="46108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ED0B29E9-9CA7-4D10-B94B-3B21F5B01034}"/>
              </a:ext>
            </a:extLst>
          </p:cNvPr>
          <p:cNvSpPr/>
          <p:nvPr/>
        </p:nvSpPr>
        <p:spPr>
          <a:xfrm>
            <a:off x="3804699" y="3577647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изогнутая влево 52">
            <a:extLst>
              <a:ext uri="{FF2B5EF4-FFF2-40B4-BE49-F238E27FC236}">
                <a16:creationId xmlns:a16="http://schemas.microsoft.com/office/drawing/2014/main" id="{779A1460-1ECF-4938-97ED-079B448B97A1}"/>
              </a:ext>
            </a:extLst>
          </p:cNvPr>
          <p:cNvSpPr/>
          <p:nvPr/>
        </p:nvSpPr>
        <p:spPr>
          <a:xfrm rot="7230414" flipH="1">
            <a:off x="2932822" y="1254778"/>
            <a:ext cx="887962" cy="2665460"/>
          </a:xfrm>
          <a:prstGeom prst="curvedLeftArrow">
            <a:avLst>
              <a:gd name="adj1" fmla="val 25000"/>
              <a:gd name="adj2" fmla="val 48878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(6)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FCB4287-62D7-450F-89EB-95B9FD527AFB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A917AC6-7D06-4CFD-A501-411C428602E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93D3E2B-4E83-49A2-B02E-FC77A3CD06A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87F03AB-8639-4867-8ED2-BD2AFD6241F6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B10DF6A-3EF9-4645-9A76-00FE8E8A6725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5</a:t>
              </a:r>
              <a:r>
                <a:rPr lang="ru-RU" dirty="0"/>
                <a:t> 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D901F1C-EE91-42F0-A2D4-A39F6F133B7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9094251-8349-47EB-8C5C-FF9B86D12CF2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F911A06-09C7-4480-A88D-56199BED75D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F43788E-16F5-4063-A552-68AE95C1BBE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8658237-7980-485B-BE65-94F4BE887C01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8BC8A3BF-3218-41B2-BF5E-8314B7E344B7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2BA43FF-1707-40FC-8ECC-CA61284CB95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DE6F0BD-6574-4D7F-9427-93EF4E7F1545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9CE34DF3-2F2F-4AE1-908C-84D1F87D0455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14B58FDE-4549-427F-A99E-608912D4332D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FD3DEDD-928E-4A4E-8E78-563846D93E45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828DC152-2385-4837-9C12-62596B9304E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67CB623-727B-4E86-868E-64D8412E3F8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5BA5A6D-E68A-4ED6-9F15-22F0790E8783}"/>
              </a:ext>
            </a:extLst>
          </p:cNvPr>
          <p:cNvGrpSpPr/>
          <p:nvPr/>
        </p:nvGrpSpPr>
        <p:grpSpPr>
          <a:xfrm>
            <a:off x="3518959" y="3634115"/>
            <a:ext cx="1600202" cy="585520"/>
            <a:chOff x="4610099" y="2390773"/>
            <a:chExt cx="2238379" cy="1160464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9DCD47F-E0B2-47D9-849B-2024D76A02DD}"/>
                </a:ext>
              </a:extLst>
            </p:cNvPr>
            <p:cNvSpPr/>
            <p:nvPr/>
          </p:nvSpPr>
          <p:spPr>
            <a:xfrm>
              <a:off x="4610102" y="2390773"/>
              <a:ext cx="2238376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29362854-5915-43FE-90C9-3D837836397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99DA3955-3F24-4D78-9B4F-E58C52CE22BB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6EAED680-4726-4A0B-9E58-B8DCDF8E746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8862FEC4-B10F-4159-A237-B0A3FF453F7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8523D505-DD6B-485A-8F85-705894EE626B}"/>
              </a:ext>
            </a:extLst>
          </p:cNvPr>
          <p:cNvCxnSpPr>
            <a:cxnSpLocks/>
          </p:cNvCxnSpPr>
          <p:nvPr/>
        </p:nvCxnSpPr>
        <p:spPr>
          <a:xfrm>
            <a:off x="2193116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F11B08C-45FE-4B7F-BA4B-45EF2FAB88A5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CE57A5F-81DF-4592-8DAF-0828DD07FC37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DEC6396-8B2B-4F82-A5AF-E5E788F4F38F}"/>
              </a:ext>
            </a:extLst>
          </p:cNvPr>
          <p:cNvCxnSpPr>
            <a:cxnSpLocks/>
          </p:cNvCxnSpPr>
          <p:nvPr/>
        </p:nvCxnSpPr>
        <p:spPr>
          <a:xfrm>
            <a:off x="794809" y="3929436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49A2AF93-C6B5-4BF5-8646-964B201B7830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5EF3829-986D-4524-8347-709F3FAC4E7F}"/>
              </a:ext>
            </a:extLst>
          </p:cNvPr>
          <p:cNvCxnSpPr>
            <a:cxnSpLocks/>
          </p:cNvCxnSpPr>
          <p:nvPr/>
        </p:nvCxnSpPr>
        <p:spPr>
          <a:xfrm>
            <a:off x="10546381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98279F8-AB56-46B2-981D-65750037FDDC}"/>
              </a:ext>
            </a:extLst>
          </p:cNvPr>
          <p:cNvCxnSpPr>
            <a:cxnSpLocks/>
          </p:cNvCxnSpPr>
          <p:nvPr/>
        </p:nvCxnSpPr>
        <p:spPr>
          <a:xfrm>
            <a:off x="11478005" y="391112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AD4C6DD-D930-47D3-AC48-B051FD966A84}"/>
              </a:ext>
            </a:extLst>
          </p:cNvPr>
          <p:cNvCxnSpPr>
            <a:cxnSpLocks/>
          </p:cNvCxnSpPr>
          <p:nvPr/>
        </p:nvCxnSpPr>
        <p:spPr>
          <a:xfrm>
            <a:off x="11041889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8F9921E-7150-4F4A-96DF-4A9680177994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057DB6D-D21E-48E7-BC44-4BB499C097C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B9C0F65-5499-4BF4-BA32-A5CBDC04C3DF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33A4E02F-CA0C-4EF1-9E6A-37466694C816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1312169-F257-468E-9942-737D6827122C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A5EFBEE-4D5F-46BF-9D5D-DDCF3AD26F24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6099330-215B-42E4-B814-3C25F9372FF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DA75379-309D-4A26-8010-527F1A5CF43A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2AEA135-48E9-453D-B9F3-E938D260F807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0B48C9F-346C-4785-A9C5-32DD34B0A2F2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FE1FAA84-1EAA-418D-B109-8AD938BC9503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E53BBA59-E0E8-4BFC-9B3A-60347D108F2C}"/>
              </a:ext>
            </a:extLst>
          </p:cNvPr>
          <p:cNvCxnSpPr>
            <a:cxnSpLocks/>
          </p:cNvCxnSpPr>
          <p:nvPr/>
        </p:nvCxnSpPr>
        <p:spPr>
          <a:xfrm>
            <a:off x="4319061" y="3920839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A5834410-6E12-4CA8-A8C7-CD755086BBAE}"/>
              </a:ext>
            </a:extLst>
          </p:cNvPr>
          <p:cNvSpPr/>
          <p:nvPr/>
        </p:nvSpPr>
        <p:spPr>
          <a:xfrm>
            <a:off x="4109106" y="357601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31F2033F-9C1F-49D8-A062-87C206600E7B}"/>
              </a:ext>
            </a:extLst>
          </p:cNvPr>
          <p:cNvSpPr/>
          <p:nvPr/>
        </p:nvSpPr>
        <p:spPr>
          <a:xfrm>
            <a:off x="572694" y="3549877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6DFA7F8B-A6FA-4223-AB1F-135E041B7440}"/>
              </a:ext>
            </a:extLst>
          </p:cNvPr>
          <p:cNvSpPr/>
          <p:nvPr/>
        </p:nvSpPr>
        <p:spPr>
          <a:xfrm>
            <a:off x="59797" y="3515651"/>
            <a:ext cx="5335057" cy="79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FABD0215-F3AA-403E-8216-470B34369F4F}"/>
              </a:ext>
            </a:extLst>
          </p:cNvPr>
          <p:cNvSpPr/>
          <p:nvPr/>
        </p:nvSpPr>
        <p:spPr>
          <a:xfrm>
            <a:off x="5498435" y="154399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изогнутая влево 53">
            <a:extLst>
              <a:ext uri="{FF2B5EF4-FFF2-40B4-BE49-F238E27FC236}">
                <a16:creationId xmlns:a16="http://schemas.microsoft.com/office/drawing/2014/main" id="{42136E4C-4880-4CCD-BAF8-140BB92471B9}"/>
              </a:ext>
            </a:extLst>
          </p:cNvPr>
          <p:cNvSpPr/>
          <p:nvPr/>
        </p:nvSpPr>
        <p:spPr>
          <a:xfrm rot="17321960">
            <a:off x="6844054" y="-299489"/>
            <a:ext cx="1272170" cy="3417661"/>
          </a:xfrm>
          <a:prstGeom prst="curvedLeftArrow">
            <a:avLst>
              <a:gd name="adj1" fmla="val 25000"/>
              <a:gd name="adj2" fmla="val 48878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Удаление (7)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B73810B-185E-44C2-8702-3CAECAF396EA}"/>
              </a:ext>
            </a:extLst>
          </p:cNvPr>
          <p:cNvGrpSpPr/>
          <p:nvPr/>
        </p:nvGrpSpPr>
        <p:grpSpPr>
          <a:xfrm>
            <a:off x="4770440" y="1690688"/>
            <a:ext cx="1728790" cy="86717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D0F182F-EC9D-4200-AAA5-30ABF2FA9B2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13   17    24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B6CEF0B-9A16-4F3F-9A8C-2112187B828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FE8383A-7FD5-4EBA-8E19-EC4ADD3FDCAE}"/>
              </a:ext>
            </a:extLst>
          </p:cNvPr>
          <p:cNvGrpSpPr/>
          <p:nvPr/>
        </p:nvGrpSpPr>
        <p:grpSpPr>
          <a:xfrm>
            <a:off x="3688560" y="3610979"/>
            <a:ext cx="1419225" cy="569912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E39DB1C9-6A4B-49EA-BC3D-865A1275ED06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16339A4-A585-48C6-A631-823968E77D0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C89A99C-2472-4E83-AD54-5F7D35496714}"/>
              </a:ext>
            </a:extLst>
          </p:cNvPr>
          <p:cNvGrpSpPr/>
          <p:nvPr/>
        </p:nvGrpSpPr>
        <p:grpSpPr>
          <a:xfrm>
            <a:off x="6710887" y="3564840"/>
            <a:ext cx="1504950" cy="591344"/>
            <a:chOff x="4610099" y="2389981"/>
            <a:chExt cx="2238375" cy="1162817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018AA21-D9AE-4733-B117-86FD4B93D6C8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EF3755F-4BC1-4987-8C0A-22E617646E44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18B55EE-D3A8-4B18-83FC-6094670383B4}"/>
              </a:ext>
            </a:extLst>
          </p:cNvPr>
          <p:cNvGrpSpPr/>
          <p:nvPr/>
        </p:nvGrpSpPr>
        <p:grpSpPr>
          <a:xfrm>
            <a:off x="9123613" y="3564840"/>
            <a:ext cx="1752601" cy="57388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E754EBC-15E8-4780-858D-490281B9DCF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7A432DCA-9D3E-4330-9517-B17CAAF02E5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C09F271-D75D-4AB1-9687-E9C5AC22CD95}"/>
              </a:ext>
            </a:extLst>
          </p:cNvPr>
          <p:cNvCxnSpPr>
            <a:cxnSpLocks/>
          </p:cNvCxnSpPr>
          <p:nvPr/>
        </p:nvCxnSpPr>
        <p:spPr>
          <a:xfrm>
            <a:off x="7215712" y="3865161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750D51C-2248-4F2D-A8E3-E8B472E6D8F7}"/>
              </a:ext>
            </a:extLst>
          </p:cNvPr>
          <p:cNvCxnSpPr>
            <a:cxnSpLocks/>
          </p:cNvCxnSpPr>
          <p:nvPr/>
        </p:nvCxnSpPr>
        <p:spPr>
          <a:xfrm>
            <a:off x="9528914" y="385081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61581E9-513A-49BE-8C44-D880DD862A35}"/>
              </a:ext>
            </a:extLst>
          </p:cNvPr>
          <p:cNvCxnSpPr>
            <a:cxnSpLocks/>
          </p:cNvCxnSpPr>
          <p:nvPr/>
        </p:nvCxnSpPr>
        <p:spPr>
          <a:xfrm>
            <a:off x="10522184" y="385081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C9CCF8A-8265-421A-A887-D6D4A9843ABE}"/>
              </a:ext>
            </a:extLst>
          </p:cNvPr>
          <p:cNvCxnSpPr>
            <a:cxnSpLocks/>
          </p:cNvCxnSpPr>
          <p:nvPr/>
        </p:nvCxnSpPr>
        <p:spPr>
          <a:xfrm>
            <a:off x="9999914" y="385081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62FC328-8123-420E-B125-771C0A01CB2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98173" y="2534615"/>
            <a:ext cx="986756" cy="10763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6C4A5CC-4E7A-4348-BA68-6CDAA43238B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803111" y="2551262"/>
            <a:ext cx="1660251" cy="10135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CB8B02-23F6-4648-8505-9D246EEDA9CB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6499230" y="2344924"/>
            <a:ext cx="3500684" cy="12199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002C168-68F7-41A8-96C2-DF6A48E82ABE}"/>
              </a:ext>
            </a:extLst>
          </p:cNvPr>
          <p:cNvCxnSpPr>
            <a:cxnSpLocks/>
          </p:cNvCxnSpPr>
          <p:nvPr/>
        </p:nvCxnSpPr>
        <p:spPr>
          <a:xfrm>
            <a:off x="7732449" y="387434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C3CFA0E-186D-497B-9009-DFE9DF072F68}"/>
              </a:ext>
            </a:extLst>
          </p:cNvPr>
          <p:cNvCxnSpPr>
            <a:cxnSpLocks/>
          </p:cNvCxnSpPr>
          <p:nvPr/>
        </p:nvCxnSpPr>
        <p:spPr>
          <a:xfrm>
            <a:off x="4000499" y="390600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BC54801-EDB6-44A1-BFF5-01A232A4018E}"/>
              </a:ext>
            </a:extLst>
          </p:cNvPr>
          <p:cNvCxnSpPr>
            <a:cxnSpLocks/>
          </p:cNvCxnSpPr>
          <p:nvPr/>
        </p:nvCxnSpPr>
        <p:spPr>
          <a:xfrm>
            <a:off x="4524374" y="389593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7E245E5-A893-4A5D-B165-1365E2F769BD}"/>
              </a:ext>
            </a:extLst>
          </p:cNvPr>
          <p:cNvCxnSpPr>
            <a:cxnSpLocks/>
          </p:cNvCxnSpPr>
          <p:nvPr/>
        </p:nvCxnSpPr>
        <p:spPr>
          <a:xfrm>
            <a:off x="5193509" y="2131986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6D53C1D-DB22-4EE0-A75B-0675FB075F1A}"/>
              </a:ext>
            </a:extLst>
          </p:cNvPr>
          <p:cNvCxnSpPr>
            <a:cxnSpLocks/>
          </p:cNvCxnSpPr>
          <p:nvPr/>
        </p:nvCxnSpPr>
        <p:spPr>
          <a:xfrm>
            <a:off x="5616843" y="2131986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5BA5DB9-A62E-41B1-8B64-983429352079}"/>
              </a:ext>
            </a:extLst>
          </p:cNvPr>
          <p:cNvCxnSpPr>
            <a:cxnSpLocks/>
          </p:cNvCxnSpPr>
          <p:nvPr/>
        </p:nvCxnSpPr>
        <p:spPr>
          <a:xfrm>
            <a:off x="5997843" y="2131986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9A171E8-9D20-40E5-A624-162269A3B703}"/>
              </a:ext>
            </a:extLst>
          </p:cNvPr>
          <p:cNvGrpSpPr/>
          <p:nvPr/>
        </p:nvGrpSpPr>
        <p:grpSpPr>
          <a:xfrm>
            <a:off x="838200" y="3626396"/>
            <a:ext cx="1504950" cy="591344"/>
            <a:chOff x="4610099" y="2389981"/>
            <a:chExt cx="2238375" cy="1162817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DA36C0DC-E7FA-4516-BF69-4A2EB7066F61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1      6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13F1B17-2C3C-4FCA-95F3-CC3DA1FD0497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62436BB8-E879-4B80-97FE-C155DB03C527}"/>
              </a:ext>
            </a:extLst>
          </p:cNvPr>
          <p:cNvCxnSpPr>
            <a:cxnSpLocks/>
          </p:cNvCxnSpPr>
          <p:nvPr/>
        </p:nvCxnSpPr>
        <p:spPr>
          <a:xfrm>
            <a:off x="1343025" y="3926717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384C4BE-4327-43E4-8891-FA358577EA7F}"/>
              </a:ext>
            </a:extLst>
          </p:cNvPr>
          <p:cNvCxnSpPr>
            <a:cxnSpLocks/>
          </p:cNvCxnSpPr>
          <p:nvPr/>
        </p:nvCxnSpPr>
        <p:spPr>
          <a:xfrm>
            <a:off x="1859762" y="393590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A650EB7-221D-436E-A944-4F687D983B83}"/>
              </a:ext>
            </a:extLst>
          </p:cNvPr>
          <p:cNvCxnSpPr>
            <a:cxnSpLocks/>
            <a:stCxn id="7" idx="1"/>
            <a:endCxn id="32" idx="0"/>
          </p:cNvCxnSpPr>
          <p:nvPr/>
        </p:nvCxnSpPr>
        <p:spPr>
          <a:xfrm flipH="1">
            <a:off x="1590675" y="2344924"/>
            <a:ext cx="3179765" cy="1281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6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Рубрика «Эксперимент»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3F05AB26-BC5F-4F04-9510-0DC38478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74" y="1175222"/>
            <a:ext cx="7984059" cy="4507556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6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Вставка элементов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514695B-9DE2-4DB0-87A7-D50B0B766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000" y="797718"/>
            <a:ext cx="7442347" cy="5262563"/>
          </a:xfrm>
        </p:spPr>
      </p:pic>
    </p:spTree>
    <p:extLst>
      <p:ext uri="{BB962C8B-B14F-4D97-AF65-F5344CB8AC3E}">
        <p14:creationId xmlns:p14="http://schemas.microsoft.com/office/powerpoint/2010/main" val="406777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Поиск элементов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8077BE6-B375-48C9-86BA-97E87D138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43" y="920356"/>
            <a:ext cx="7448764" cy="5429073"/>
          </a:xfrm>
        </p:spPr>
      </p:pic>
    </p:spTree>
    <p:extLst>
      <p:ext uri="{BB962C8B-B14F-4D97-AF65-F5344CB8AC3E}">
        <p14:creationId xmlns:p14="http://schemas.microsoft.com/office/powerpoint/2010/main" val="72195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Поиск элемента (без вектора)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E14AA09-E23F-4DF6-BA55-FC353D75D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0864" y="938730"/>
            <a:ext cx="7113574" cy="5340974"/>
          </a:xfrm>
        </p:spPr>
      </p:pic>
    </p:spTree>
    <p:extLst>
      <p:ext uri="{BB962C8B-B14F-4D97-AF65-F5344CB8AC3E}">
        <p14:creationId xmlns:p14="http://schemas.microsoft.com/office/powerpoint/2010/main" val="277080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Что такое </a:t>
            </a:r>
            <a:r>
              <a:rPr lang="en-US" sz="2000" dirty="0">
                <a:solidFill>
                  <a:schemeClr val="bg1"/>
                </a:solidFill>
              </a:rPr>
              <a:t>B-</a:t>
            </a:r>
            <a:r>
              <a:rPr lang="ru-RU" sz="2000" dirty="0">
                <a:solidFill>
                  <a:schemeClr val="bg1"/>
                </a:solidFill>
              </a:rPr>
              <a:t>дерево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8501" y="5241814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B-дерево — это особый тип сбалансированного дерева поиска, в котором каждый узел может содержать более одного ключа и иметь более двух дочерних элементов. Из-за этого свойства B-дерево называют сильноветвящимся.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CF95C71-D300-4995-9E9D-8AE09EB866B9}"/>
              </a:ext>
            </a:extLst>
          </p:cNvPr>
          <p:cNvGrpSpPr/>
          <p:nvPr/>
        </p:nvGrpSpPr>
        <p:grpSpPr>
          <a:xfrm>
            <a:off x="4991100" y="3087957"/>
            <a:ext cx="1609724" cy="950643"/>
            <a:chOff x="4610099" y="2390775"/>
            <a:chExt cx="2238375" cy="1160462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C454C22-71CA-40BA-919C-12494AE1483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D9173F-4948-4717-BD95-C69A42E8216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DA0166-1811-43E4-8332-93B11608AF89}"/>
              </a:ext>
            </a:extLst>
          </p:cNvPr>
          <p:cNvGrpSpPr/>
          <p:nvPr/>
        </p:nvGrpSpPr>
        <p:grpSpPr>
          <a:xfrm>
            <a:off x="1409694" y="3957241"/>
            <a:ext cx="1728790" cy="753268"/>
            <a:chOff x="4610099" y="2390775"/>
            <a:chExt cx="2238375" cy="116046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F65C918-65A2-4F30-B97D-0ACC5A357DBF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4 7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3676D99-3945-469C-8AA3-80ACDE08D45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C10F006-778A-47E9-9263-3DABDF66C1C6}"/>
              </a:ext>
            </a:extLst>
          </p:cNvPr>
          <p:cNvGrpSpPr/>
          <p:nvPr/>
        </p:nvGrpSpPr>
        <p:grpSpPr>
          <a:xfrm>
            <a:off x="8577266" y="3962002"/>
            <a:ext cx="1728790" cy="867173"/>
            <a:chOff x="4610099" y="2390775"/>
            <a:chExt cx="2238375" cy="116046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FD23E96-192E-4003-8506-578F43BE3FC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17 24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782A6B-2C5A-4751-AF65-1053D2E1111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F0D25E3-E5FA-4598-BE64-50739D6BCDF1}"/>
              </a:ext>
            </a:extLst>
          </p:cNvPr>
          <p:cNvGrpSpPr/>
          <p:nvPr/>
        </p:nvGrpSpPr>
        <p:grpSpPr>
          <a:xfrm>
            <a:off x="6353175" y="5206183"/>
            <a:ext cx="1419225" cy="569912"/>
            <a:chOff x="4610099" y="2390775"/>
            <a:chExt cx="2238375" cy="1160462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36D83921-E09B-49BF-A618-17301965D92A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14 16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9D31946-BF07-4AD4-A465-7687DBC6D6A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094FD957-900B-4C5C-977F-F132FE97EE1F}"/>
              </a:ext>
            </a:extLst>
          </p:cNvPr>
          <p:cNvGrpSpPr/>
          <p:nvPr/>
        </p:nvGrpSpPr>
        <p:grpSpPr>
          <a:xfrm>
            <a:off x="8248649" y="5200535"/>
            <a:ext cx="1504950" cy="591344"/>
            <a:chOff x="4610099" y="2389981"/>
            <a:chExt cx="2238375" cy="1162817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93C707B0-1BC9-488C-823D-9A0C6E97BC33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18 20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7B11ECF-C56D-4A38-98A6-06E648A4C962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24F1C12-3706-491D-841A-319B35DA92F2}"/>
              </a:ext>
            </a:extLst>
          </p:cNvPr>
          <p:cNvGrpSpPr/>
          <p:nvPr/>
        </p:nvGrpSpPr>
        <p:grpSpPr>
          <a:xfrm>
            <a:off x="10191749" y="5208280"/>
            <a:ext cx="1752601" cy="573882"/>
            <a:chOff x="4610099" y="2390775"/>
            <a:chExt cx="2238375" cy="1160462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4F7E113F-7DC4-4E88-B195-D170D340455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25 30 31 35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B5A452D-A232-4CF6-9AC9-4F27550F9ED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74C76A00-FCE4-45BC-8385-998637D6EB6B}"/>
              </a:ext>
            </a:extLst>
          </p:cNvPr>
          <p:cNvGrpSpPr/>
          <p:nvPr/>
        </p:nvGrpSpPr>
        <p:grpSpPr>
          <a:xfrm>
            <a:off x="3600452" y="5223318"/>
            <a:ext cx="1600201" cy="585519"/>
            <a:chOff x="4610099" y="2390775"/>
            <a:chExt cx="2238377" cy="1160462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45A892F3-225D-4056-BE6F-A09AD4ACD756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8 10 11</a:t>
              </a: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BAD683D-CDD8-4BE4-A314-85157030575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F0A0DF3-94CC-47D5-83CD-A59209207153}"/>
              </a:ext>
            </a:extLst>
          </p:cNvPr>
          <p:cNvGrpSpPr/>
          <p:nvPr/>
        </p:nvGrpSpPr>
        <p:grpSpPr>
          <a:xfrm>
            <a:off x="209552" y="5218112"/>
            <a:ext cx="1333498" cy="590550"/>
            <a:chOff x="4610099" y="2390775"/>
            <a:chExt cx="2238375" cy="1160462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33CBF40-1CAF-44FC-984C-3EBED1216CD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1 3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F499E7A-FE0A-4B9E-8978-4F64AD5F054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724B319B-196B-456D-9FFB-E5482E12AB50}"/>
              </a:ext>
            </a:extLst>
          </p:cNvPr>
          <p:cNvGrpSpPr/>
          <p:nvPr/>
        </p:nvGrpSpPr>
        <p:grpSpPr>
          <a:xfrm>
            <a:off x="1771651" y="5218112"/>
            <a:ext cx="1600200" cy="585519"/>
            <a:chOff x="4610099" y="2390775"/>
            <a:chExt cx="2238375" cy="1160462"/>
          </a:xfrm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59ADE4F5-4A87-4989-9A1D-87C207E5412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5 6</a:t>
              </a: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075F2CD6-6347-482F-A860-C886F4141ED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E69F4BA-0078-4053-B55C-5829E3F4489E}"/>
              </a:ext>
            </a:extLst>
          </p:cNvPr>
          <p:cNvCxnSpPr>
            <a:cxnSpLocks/>
          </p:cNvCxnSpPr>
          <p:nvPr/>
        </p:nvCxnSpPr>
        <p:spPr>
          <a:xfrm>
            <a:off x="1978814" y="4333875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1B649DC-4B0D-421B-AF32-B0A098C61EA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5795962" y="357173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63AD5AB-0827-41D6-A8D5-54922E2E2E37}"/>
              </a:ext>
            </a:extLst>
          </p:cNvPr>
          <p:cNvCxnSpPr>
            <a:cxnSpLocks/>
          </p:cNvCxnSpPr>
          <p:nvPr/>
        </p:nvCxnSpPr>
        <p:spPr>
          <a:xfrm>
            <a:off x="9174961" y="4403300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83BCD9F3-7502-43F6-B943-F0E909CE6156}"/>
              </a:ext>
            </a:extLst>
          </p:cNvPr>
          <p:cNvCxnSpPr>
            <a:cxnSpLocks/>
          </p:cNvCxnSpPr>
          <p:nvPr/>
        </p:nvCxnSpPr>
        <p:spPr>
          <a:xfrm>
            <a:off x="600076" y="5526824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0BA068D-969F-46C2-9FA7-CC85E882010B}"/>
              </a:ext>
            </a:extLst>
          </p:cNvPr>
          <p:cNvCxnSpPr>
            <a:cxnSpLocks/>
          </p:cNvCxnSpPr>
          <p:nvPr/>
        </p:nvCxnSpPr>
        <p:spPr>
          <a:xfrm>
            <a:off x="2274089" y="5529295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B06C115-F8EA-4B2F-B727-6129416C6FFD}"/>
              </a:ext>
            </a:extLst>
          </p:cNvPr>
          <p:cNvCxnSpPr>
            <a:cxnSpLocks/>
          </p:cNvCxnSpPr>
          <p:nvPr/>
        </p:nvCxnSpPr>
        <p:spPr>
          <a:xfrm>
            <a:off x="3950493" y="5522145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B5F4E4BE-0D76-4EB2-9040-4C12DE9A8245}"/>
              </a:ext>
            </a:extLst>
          </p:cNvPr>
          <p:cNvCxnSpPr>
            <a:cxnSpLocks/>
          </p:cNvCxnSpPr>
          <p:nvPr/>
        </p:nvCxnSpPr>
        <p:spPr>
          <a:xfrm flipH="1">
            <a:off x="4407693" y="5513429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FFE5E986-1FD2-4BDE-BB91-BCC4C1F7D8A0}"/>
              </a:ext>
            </a:extLst>
          </p:cNvPr>
          <p:cNvCxnSpPr>
            <a:cxnSpLocks/>
          </p:cNvCxnSpPr>
          <p:nvPr/>
        </p:nvCxnSpPr>
        <p:spPr>
          <a:xfrm>
            <a:off x="8753474" y="5500856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1D9EC441-5DBE-4C66-9CDC-720FC2FA6A47}"/>
              </a:ext>
            </a:extLst>
          </p:cNvPr>
          <p:cNvCxnSpPr>
            <a:cxnSpLocks/>
          </p:cNvCxnSpPr>
          <p:nvPr/>
        </p:nvCxnSpPr>
        <p:spPr>
          <a:xfrm>
            <a:off x="10525131" y="549425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4C82600-2774-4B63-BE60-516B21B7EA97}"/>
              </a:ext>
            </a:extLst>
          </p:cNvPr>
          <p:cNvCxnSpPr>
            <a:cxnSpLocks/>
          </p:cNvCxnSpPr>
          <p:nvPr/>
        </p:nvCxnSpPr>
        <p:spPr>
          <a:xfrm>
            <a:off x="11220450" y="549425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0AC01C0-3F27-4A9B-9527-5E7D03A6283D}"/>
              </a:ext>
            </a:extLst>
          </p:cNvPr>
          <p:cNvCxnSpPr>
            <a:cxnSpLocks/>
          </p:cNvCxnSpPr>
          <p:nvPr/>
        </p:nvCxnSpPr>
        <p:spPr>
          <a:xfrm>
            <a:off x="10887075" y="550085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6E30951-8FD3-429A-A478-4567CCEB70DB}"/>
              </a:ext>
            </a:extLst>
          </p:cNvPr>
          <p:cNvCxnSpPr>
            <a:cxnSpLocks/>
          </p:cNvCxnSpPr>
          <p:nvPr/>
        </p:nvCxnSpPr>
        <p:spPr>
          <a:xfrm flipH="1">
            <a:off x="3138484" y="3832970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3E49EB0-95FF-4415-A356-E028151CB5D4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6600824" y="3805166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F100DDE-663E-440D-98B0-EDB2D5917E0A}"/>
              </a:ext>
            </a:extLst>
          </p:cNvPr>
          <p:cNvCxnSpPr>
            <a:stCxn id="14" idx="1"/>
            <a:endCxn id="31" idx="0"/>
          </p:cNvCxnSpPr>
          <p:nvPr/>
        </p:nvCxnSpPr>
        <p:spPr>
          <a:xfrm flipH="1">
            <a:off x="876301" y="4525541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BAAF51E2-48F0-4384-BA99-BA63C035F4B2}"/>
              </a:ext>
            </a:extLst>
          </p:cNvPr>
          <p:cNvCxnSpPr>
            <a:cxnSpLocks/>
          </p:cNvCxnSpPr>
          <p:nvPr/>
        </p:nvCxnSpPr>
        <p:spPr>
          <a:xfrm>
            <a:off x="2571751" y="4340573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3EA88FF-AB57-45CE-9A44-1328E30D2C42}"/>
              </a:ext>
            </a:extLst>
          </p:cNvPr>
          <p:cNvCxnSpPr>
            <a:cxnSpLocks/>
          </p:cNvCxnSpPr>
          <p:nvPr/>
        </p:nvCxnSpPr>
        <p:spPr>
          <a:xfrm>
            <a:off x="9736935" y="4403300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D71106F-7ED3-4880-9B9A-025117A5EE15}"/>
              </a:ext>
            </a:extLst>
          </p:cNvPr>
          <p:cNvCxnSpPr>
            <a:stCxn id="14" idx="2"/>
            <a:endCxn id="34" idx="0"/>
          </p:cNvCxnSpPr>
          <p:nvPr/>
        </p:nvCxnSpPr>
        <p:spPr>
          <a:xfrm>
            <a:off x="2274089" y="4710509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FF9514C4-6EAB-4093-99A3-8CEAD00D860A}"/>
              </a:ext>
            </a:extLst>
          </p:cNvPr>
          <p:cNvCxnSpPr>
            <a:stCxn id="14" idx="3"/>
            <a:endCxn id="28" idx="0"/>
          </p:cNvCxnSpPr>
          <p:nvPr/>
        </p:nvCxnSpPr>
        <p:spPr>
          <a:xfrm>
            <a:off x="3138484" y="4525541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AACF84A4-9670-415D-8D7F-1D54E895AEB9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7062788" y="4616238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3F24957A-AE66-4572-81C7-0DA0C5966101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9001124" y="4829175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1B60C9A-74A6-4FE7-9E52-5DC4DCFD84EE}"/>
              </a:ext>
            </a:extLst>
          </p:cNvPr>
          <p:cNvCxnSpPr>
            <a:cxnSpLocks/>
            <a:stCxn id="17" idx="3"/>
            <a:endCxn id="25" idx="0"/>
          </p:cNvCxnSpPr>
          <p:nvPr/>
        </p:nvCxnSpPr>
        <p:spPr>
          <a:xfrm>
            <a:off x="10306056" y="4616238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7918A2B-7C18-46DB-BDE2-567FF5524942}"/>
              </a:ext>
            </a:extLst>
          </p:cNvPr>
          <p:cNvCxnSpPr>
            <a:cxnSpLocks/>
          </p:cNvCxnSpPr>
          <p:nvPr/>
        </p:nvCxnSpPr>
        <p:spPr>
          <a:xfrm>
            <a:off x="11630025" y="549425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709B95B1-3EDE-4127-A353-BE1C09ABC278}"/>
              </a:ext>
            </a:extLst>
          </p:cNvPr>
          <p:cNvCxnSpPr>
            <a:cxnSpLocks/>
          </p:cNvCxnSpPr>
          <p:nvPr/>
        </p:nvCxnSpPr>
        <p:spPr>
          <a:xfrm>
            <a:off x="9270211" y="551004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7556D548-2921-4306-996B-A45B8524AA33}"/>
              </a:ext>
            </a:extLst>
          </p:cNvPr>
          <p:cNvCxnSpPr>
            <a:cxnSpLocks/>
          </p:cNvCxnSpPr>
          <p:nvPr/>
        </p:nvCxnSpPr>
        <p:spPr>
          <a:xfrm>
            <a:off x="6810375" y="550085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F69E7E68-0875-47AC-BA16-08A0005BD842}"/>
              </a:ext>
            </a:extLst>
          </p:cNvPr>
          <p:cNvCxnSpPr>
            <a:cxnSpLocks/>
          </p:cNvCxnSpPr>
          <p:nvPr/>
        </p:nvCxnSpPr>
        <p:spPr>
          <a:xfrm>
            <a:off x="7334250" y="549078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CFCA9CD3-EEC9-4DC7-99E9-25F1D5DEA116}"/>
              </a:ext>
            </a:extLst>
          </p:cNvPr>
          <p:cNvCxnSpPr>
            <a:cxnSpLocks/>
          </p:cNvCxnSpPr>
          <p:nvPr/>
        </p:nvCxnSpPr>
        <p:spPr>
          <a:xfrm>
            <a:off x="4819650" y="552682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5C392E4-D80E-42E5-BB89-F3127CCD6E51}"/>
              </a:ext>
            </a:extLst>
          </p:cNvPr>
          <p:cNvCxnSpPr>
            <a:cxnSpLocks/>
          </p:cNvCxnSpPr>
          <p:nvPr/>
        </p:nvCxnSpPr>
        <p:spPr>
          <a:xfrm>
            <a:off x="1066800" y="551863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3EB65E9E-C952-4101-BCDB-45E87DEE9F02}"/>
              </a:ext>
            </a:extLst>
          </p:cNvPr>
          <p:cNvCxnSpPr>
            <a:cxnSpLocks/>
          </p:cNvCxnSpPr>
          <p:nvPr/>
        </p:nvCxnSpPr>
        <p:spPr>
          <a:xfrm>
            <a:off x="2838450" y="553614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924674" y="1222623"/>
            <a:ext cx="9493321" cy="130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dirty="0"/>
              <a:t>Есть и другие разновидности </a:t>
            </a:r>
            <a:r>
              <a:rPr lang="en-US" dirty="0"/>
              <a:t>b-</a:t>
            </a:r>
            <a:r>
              <a:rPr lang="ru-RU" dirty="0"/>
              <a:t>деревьев:</a:t>
            </a:r>
          </a:p>
          <a:p>
            <a:pPr marL="285750" indent="-285750">
              <a:lnSpc>
                <a:spcPct val="107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B+-дерево</a:t>
            </a:r>
            <a:endParaRPr lang="ru-RU" sz="16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B*-дерево</a:t>
            </a:r>
            <a:endParaRPr lang="ru-RU" sz="16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2-3 дерево</a:t>
            </a:r>
            <a:endParaRPr lang="ru-RU" sz="16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Продолжение следует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504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750014" y="1304817"/>
            <a:ext cx="9493321" cy="373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узел, кроме корня, содержит не менее t−1 ключей, и каждый внутренний узел имеет по меньшей мере t дочерних узлов. Если дерево не является пустым, корень должен содержать как минимум один ключ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узел, кроме корня, содержит не более 2t−1ключей и не более чем 2t детей во внутренних узлах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Корень содержит от 1 до 2t−1 ключей, если дерево не пусто и от 2 до 2t детей при высоте большей 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 дерева, кроме листьев, содержащий ключи k1,...,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 n+1 сына. i-й сын содержит ключи из отрезка [k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−1;ki],k0=−∞,kn+1= +∞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Ключи в каждом узле упорядочены по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возрастанию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листья находятся на одном уровне</a:t>
            </a:r>
          </a:p>
          <a:p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FC2E4D-546C-4B5D-AE5B-86C5A409A8A7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Свойства </a:t>
            </a:r>
            <a:r>
              <a:rPr lang="en-US" sz="2000" dirty="0">
                <a:solidFill>
                  <a:schemeClr val="bg1"/>
                </a:solidFill>
              </a:rPr>
              <a:t>B-</a:t>
            </a:r>
            <a:r>
              <a:rPr lang="ru-RU" sz="2000" dirty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45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760288" y="1408190"/>
            <a:ext cx="9493321" cy="202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4A4A4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ократить время доступа к физическим носителям информации </a:t>
            </a:r>
          </a:p>
          <a:p>
            <a:pPr marL="285750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4A4A4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Аналоги могут хранить только один ключ в одном узле, из-за этого время доступа сильно увеличивается</a:t>
            </a:r>
          </a:p>
          <a:p>
            <a:pPr marL="285750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операции выполняются за </a:t>
            </a:r>
            <a:r>
              <a:rPr lang="en-US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US" sz="1800" dirty="0" err="1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Относительная гибкость настройки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E6246-9D86-4F78-A828-9337210C13BA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Зачем </a:t>
            </a:r>
            <a:r>
              <a:rPr lang="en-US" sz="2000" dirty="0">
                <a:solidFill>
                  <a:schemeClr val="bg1"/>
                </a:solidFill>
              </a:rPr>
              <a:t>B</a:t>
            </a:r>
            <a:r>
              <a:rPr lang="ru-RU" sz="2000" dirty="0">
                <a:solidFill>
                  <a:schemeClr val="bg1"/>
                </a:solidFill>
              </a:rPr>
              <a:t>-дерево?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2888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725E2-8012-4CB6-AB77-FBE1D5F72E24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Операции с </a:t>
            </a:r>
            <a:r>
              <a:rPr lang="en-US" sz="2000" dirty="0">
                <a:solidFill>
                  <a:schemeClr val="bg1"/>
                </a:solidFill>
              </a:rPr>
              <a:t>B-</a:t>
            </a:r>
            <a:r>
              <a:rPr lang="ru-RU" sz="2000" dirty="0">
                <a:solidFill>
                  <a:schemeClr val="bg1"/>
                </a:solidFill>
              </a:rPr>
              <a:t>деревьями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031ED-9228-4A7A-B401-7B10A2DDA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1037691"/>
            <a:ext cx="8523668" cy="4581472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7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C789-3CF8-4D38-8A2D-581FC6A92BA0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Поиск элемента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3404E38-9278-4843-887B-78C661A9B62B}"/>
              </a:ext>
            </a:extLst>
          </p:cNvPr>
          <p:cNvGrpSpPr/>
          <p:nvPr/>
        </p:nvGrpSpPr>
        <p:grpSpPr>
          <a:xfrm>
            <a:off x="4943475" y="2049732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6459688-4EF9-49F8-8607-E2D45A7D8A5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CD7E6CC-119F-4EC5-85CE-2106430C196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A715475-2FC7-41C3-81AA-C680B9E82969}"/>
              </a:ext>
            </a:extLst>
          </p:cNvPr>
          <p:cNvGrpSpPr/>
          <p:nvPr/>
        </p:nvGrpSpPr>
        <p:grpSpPr>
          <a:xfrm>
            <a:off x="1362069" y="2919016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FA8E0AB-4406-4EAA-A399-B3B1BB310C0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4B1A31-F702-4996-978A-0C9708BA5A2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DB2D4FB-3322-42CE-8EAD-268F66192908}"/>
              </a:ext>
            </a:extLst>
          </p:cNvPr>
          <p:cNvGrpSpPr/>
          <p:nvPr/>
        </p:nvGrpSpPr>
        <p:grpSpPr>
          <a:xfrm>
            <a:off x="8529641" y="2923777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7948FB5-EBA3-487C-A4CC-D2001ECCD672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6AEBD9B-33FE-4248-9C92-5BC66022382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C16DFA6-418A-45BC-85E8-02FC360D3CA1}"/>
              </a:ext>
            </a:extLst>
          </p:cNvPr>
          <p:cNvGrpSpPr/>
          <p:nvPr/>
        </p:nvGrpSpPr>
        <p:grpSpPr>
          <a:xfrm>
            <a:off x="6305550" y="4167958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D5DAB73-4570-4085-B754-940BC30767FD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37CCB47-E77B-42BE-A3C6-F350F81B376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276122E-B3C9-4E9B-AF07-868B2BA8AD77}"/>
              </a:ext>
            </a:extLst>
          </p:cNvPr>
          <p:cNvGrpSpPr/>
          <p:nvPr/>
        </p:nvGrpSpPr>
        <p:grpSpPr>
          <a:xfrm>
            <a:off x="8201024" y="4162310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D7AC29FC-9469-41CE-AD81-D74890364D37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5DEA9E43-8692-4CC3-9D54-A73884363E20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FD8225E-0565-4D5C-B135-B64C4E0E5B5E}"/>
              </a:ext>
            </a:extLst>
          </p:cNvPr>
          <p:cNvGrpSpPr/>
          <p:nvPr/>
        </p:nvGrpSpPr>
        <p:grpSpPr>
          <a:xfrm>
            <a:off x="10144124" y="4170055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9703E47-CB11-4A7A-9820-84FA93C88E6D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rgbClr val="FF0000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CDE28A2C-5C05-48A6-88A3-4FA23ED308D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24C933C-0185-4CEE-89DF-1596C67BAD7B}"/>
              </a:ext>
            </a:extLst>
          </p:cNvPr>
          <p:cNvGrpSpPr/>
          <p:nvPr/>
        </p:nvGrpSpPr>
        <p:grpSpPr>
          <a:xfrm>
            <a:off x="3552827" y="4185093"/>
            <a:ext cx="1600201" cy="585519"/>
            <a:chOff x="4610099" y="2390775"/>
            <a:chExt cx="2238377" cy="116046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033244C6-4587-4537-8C12-620669ABE025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8    10    11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B538099D-8DB4-4E71-8B3F-963015521D9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ACB494B-01AA-460F-9738-F42324569423}"/>
              </a:ext>
            </a:extLst>
          </p:cNvPr>
          <p:cNvGrpSpPr/>
          <p:nvPr/>
        </p:nvGrpSpPr>
        <p:grpSpPr>
          <a:xfrm>
            <a:off x="161927" y="4179887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72AC88FB-8283-485F-8093-E122106FB32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65E5805-E6C8-4DE7-97E3-639D7C5FDF4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19BDA82-6A1D-47E3-85F9-6446BC63A2C1}"/>
              </a:ext>
            </a:extLst>
          </p:cNvPr>
          <p:cNvGrpSpPr/>
          <p:nvPr/>
        </p:nvGrpSpPr>
        <p:grpSpPr>
          <a:xfrm>
            <a:off x="1724026" y="4179887"/>
            <a:ext cx="1600200" cy="585519"/>
            <a:chOff x="4610099" y="2390775"/>
            <a:chExt cx="2238375" cy="116046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88C5341-B7CC-4F1B-B2AA-8AD3FB63C05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93DA35FE-9144-4BAC-BBF6-172E6C9085D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5818879-1E99-44F4-8A1E-28CBEE99857B}"/>
              </a:ext>
            </a:extLst>
          </p:cNvPr>
          <p:cNvCxnSpPr>
            <a:cxnSpLocks/>
          </p:cNvCxnSpPr>
          <p:nvPr/>
        </p:nvCxnSpPr>
        <p:spPr>
          <a:xfrm>
            <a:off x="1931189" y="3295650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098F8C1-EBF6-489D-B593-E66F02E89295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48337" y="253350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C03E1CF-E35E-4B5D-9EAD-63A6760DEEED}"/>
              </a:ext>
            </a:extLst>
          </p:cNvPr>
          <p:cNvCxnSpPr>
            <a:cxnSpLocks/>
          </p:cNvCxnSpPr>
          <p:nvPr/>
        </p:nvCxnSpPr>
        <p:spPr>
          <a:xfrm>
            <a:off x="9127336" y="336507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3B14BD9E-741C-4587-BD98-141795BFFA36}"/>
              </a:ext>
            </a:extLst>
          </p:cNvPr>
          <p:cNvCxnSpPr>
            <a:cxnSpLocks/>
          </p:cNvCxnSpPr>
          <p:nvPr/>
        </p:nvCxnSpPr>
        <p:spPr>
          <a:xfrm>
            <a:off x="552451" y="4488599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D8ED1F5-ECE4-4846-A288-18E9723FC5AE}"/>
              </a:ext>
            </a:extLst>
          </p:cNvPr>
          <p:cNvCxnSpPr>
            <a:cxnSpLocks/>
          </p:cNvCxnSpPr>
          <p:nvPr/>
        </p:nvCxnSpPr>
        <p:spPr>
          <a:xfrm>
            <a:off x="2226464" y="4491070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68D9073-957E-409B-A053-E17C967572CF}"/>
              </a:ext>
            </a:extLst>
          </p:cNvPr>
          <p:cNvCxnSpPr>
            <a:cxnSpLocks/>
          </p:cNvCxnSpPr>
          <p:nvPr/>
        </p:nvCxnSpPr>
        <p:spPr>
          <a:xfrm>
            <a:off x="3902868" y="4483920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F9A627B1-C216-4672-AE44-7A3592298945}"/>
              </a:ext>
            </a:extLst>
          </p:cNvPr>
          <p:cNvCxnSpPr>
            <a:cxnSpLocks/>
          </p:cNvCxnSpPr>
          <p:nvPr/>
        </p:nvCxnSpPr>
        <p:spPr>
          <a:xfrm flipH="1">
            <a:off x="4360068" y="4475204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CABF6826-9878-468A-8479-623C3BC425D4}"/>
              </a:ext>
            </a:extLst>
          </p:cNvPr>
          <p:cNvCxnSpPr>
            <a:cxnSpLocks/>
          </p:cNvCxnSpPr>
          <p:nvPr/>
        </p:nvCxnSpPr>
        <p:spPr>
          <a:xfrm>
            <a:off x="8705849" y="4462631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544E9E09-DC6B-4B8C-957A-FD3D2D58B3AC}"/>
              </a:ext>
            </a:extLst>
          </p:cNvPr>
          <p:cNvCxnSpPr>
            <a:cxnSpLocks/>
          </p:cNvCxnSpPr>
          <p:nvPr/>
        </p:nvCxnSpPr>
        <p:spPr>
          <a:xfrm>
            <a:off x="10477506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DA8CAA-8074-4D53-BB7B-781A9D85B605}"/>
              </a:ext>
            </a:extLst>
          </p:cNvPr>
          <p:cNvCxnSpPr>
            <a:cxnSpLocks/>
          </p:cNvCxnSpPr>
          <p:nvPr/>
        </p:nvCxnSpPr>
        <p:spPr>
          <a:xfrm>
            <a:off x="11172825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ADD90ED-0F91-4812-97DD-CE3B5963FEA9}"/>
              </a:ext>
            </a:extLst>
          </p:cNvPr>
          <p:cNvCxnSpPr>
            <a:cxnSpLocks/>
          </p:cNvCxnSpPr>
          <p:nvPr/>
        </p:nvCxnSpPr>
        <p:spPr>
          <a:xfrm>
            <a:off x="10839450" y="446263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3661A7A-D672-42FD-8A0F-177DA5AFEC12}"/>
              </a:ext>
            </a:extLst>
          </p:cNvPr>
          <p:cNvCxnSpPr>
            <a:cxnSpLocks/>
          </p:cNvCxnSpPr>
          <p:nvPr/>
        </p:nvCxnSpPr>
        <p:spPr>
          <a:xfrm flipH="1">
            <a:off x="3090859" y="2794745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00DA41E-A50B-4B89-8E40-D84D594E2C1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53199" y="2766941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2AFA7A3-CF76-405E-8A57-0623200B49BE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828676" y="3487316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30BB11D-49AE-4D88-A318-A26B22D7BA79}"/>
              </a:ext>
            </a:extLst>
          </p:cNvPr>
          <p:cNvCxnSpPr>
            <a:cxnSpLocks/>
          </p:cNvCxnSpPr>
          <p:nvPr/>
        </p:nvCxnSpPr>
        <p:spPr>
          <a:xfrm>
            <a:off x="2524126" y="3302348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4AFD06EC-8B8D-45B6-AAC3-F5CFC04B349D}"/>
              </a:ext>
            </a:extLst>
          </p:cNvPr>
          <p:cNvCxnSpPr>
            <a:cxnSpLocks/>
          </p:cNvCxnSpPr>
          <p:nvPr/>
        </p:nvCxnSpPr>
        <p:spPr>
          <a:xfrm>
            <a:off x="9689310" y="336507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65D7003-791A-49A3-8191-3BEC01AAE9E4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2226464" y="3672284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B10B841-34FF-4259-960A-30A4DED4F462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90859" y="3487316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6DFF0D1-93F2-4810-A953-784735FAB68E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7015163" y="3578013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2715E4D1-3ED6-43C8-AAFF-A2C00A63F02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53499" y="3790950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9EC030CC-F2C7-401E-B46F-CAC414271BCD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58431" y="3578013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046EAE3-5195-41D6-81D5-CCA6A7826CBF}"/>
              </a:ext>
            </a:extLst>
          </p:cNvPr>
          <p:cNvCxnSpPr>
            <a:cxnSpLocks/>
          </p:cNvCxnSpPr>
          <p:nvPr/>
        </p:nvCxnSpPr>
        <p:spPr>
          <a:xfrm>
            <a:off x="11582400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BDDAF6D9-ACC8-40A7-8981-7B2C2440D191}"/>
              </a:ext>
            </a:extLst>
          </p:cNvPr>
          <p:cNvCxnSpPr>
            <a:cxnSpLocks/>
          </p:cNvCxnSpPr>
          <p:nvPr/>
        </p:nvCxnSpPr>
        <p:spPr>
          <a:xfrm>
            <a:off x="9222586" y="447181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7B7983F7-C0F1-4397-9D60-96030ADAAC4C}"/>
              </a:ext>
            </a:extLst>
          </p:cNvPr>
          <p:cNvCxnSpPr>
            <a:cxnSpLocks/>
          </p:cNvCxnSpPr>
          <p:nvPr/>
        </p:nvCxnSpPr>
        <p:spPr>
          <a:xfrm>
            <a:off x="6762750" y="446263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3258411B-EF9E-4D98-A206-78C5B45D720B}"/>
              </a:ext>
            </a:extLst>
          </p:cNvPr>
          <p:cNvCxnSpPr>
            <a:cxnSpLocks/>
          </p:cNvCxnSpPr>
          <p:nvPr/>
        </p:nvCxnSpPr>
        <p:spPr>
          <a:xfrm>
            <a:off x="7286625" y="445256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5A24AC79-E8E9-4049-91A0-E8384B07FECB}"/>
              </a:ext>
            </a:extLst>
          </p:cNvPr>
          <p:cNvCxnSpPr>
            <a:cxnSpLocks/>
          </p:cNvCxnSpPr>
          <p:nvPr/>
        </p:nvCxnSpPr>
        <p:spPr>
          <a:xfrm>
            <a:off x="4772025" y="448859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59F5C16A-197B-46DB-82C2-3CDD3E26B557}"/>
              </a:ext>
            </a:extLst>
          </p:cNvPr>
          <p:cNvCxnSpPr>
            <a:cxnSpLocks/>
          </p:cNvCxnSpPr>
          <p:nvPr/>
        </p:nvCxnSpPr>
        <p:spPr>
          <a:xfrm>
            <a:off x="1019175" y="448041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03F47EB-1B39-4F5C-83E3-186994532BDC}"/>
              </a:ext>
            </a:extLst>
          </p:cNvPr>
          <p:cNvCxnSpPr>
            <a:cxnSpLocks/>
          </p:cNvCxnSpPr>
          <p:nvPr/>
        </p:nvCxnSpPr>
        <p:spPr>
          <a:xfrm>
            <a:off x="2790825" y="449791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F1564-B454-444E-A905-BB6879BC1DED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Вставка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262DA-72E6-4362-9999-BE2B9F38C18F}"/>
              </a:ext>
            </a:extLst>
          </p:cNvPr>
          <p:cNvSpPr txBox="1"/>
          <p:nvPr/>
        </p:nvSpPr>
        <p:spPr>
          <a:xfrm>
            <a:off x="838200" y="864042"/>
            <a:ext cx="561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</a:t>
            </a:r>
            <a:r>
              <a:rPr lang="en-US" dirty="0"/>
              <a:t>t = </a:t>
            </a:r>
            <a:r>
              <a:rPr lang="ru-RU" dirty="0"/>
              <a:t>2 (минимум 1 и максимум 3 элемента в узле)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41F972E-687B-4893-9852-59B83CBEBAE9}"/>
              </a:ext>
            </a:extLst>
          </p:cNvPr>
          <p:cNvGrpSpPr/>
          <p:nvPr/>
        </p:nvGrpSpPr>
        <p:grpSpPr>
          <a:xfrm>
            <a:off x="7886700" y="2004899"/>
            <a:ext cx="1495424" cy="950644"/>
            <a:chOff x="4610099" y="2390774"/>
            <a:chExt cx="2238376" cy="116046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257D428-3D1E-4644-9151-3B91B84D5398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9     15   20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6E339CA-5B07-4169-B8ED-2405F9C06CF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C1E2117-D64A-4DE2-9CED-A6A564DA7C72}"/>
              </a:ext>
            </a:extLst>
          </p:cNvPr>
          <p:cNvSpPr txBox="1"/>
          <p:nvPr/>
        </p:nvSpPr>
        <p:spPr>
          <a:xfrm>
            <a:off x="872871" y="2312029"/>
            <a:ext cx="387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Вставили 9 15 и 20 в пустое дерево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E2C68-0590-40EB-9E05-216BE2D12CCA}"/>
              </a:ext>
            </a:extLst>
          </p:cNvPr>
          <p:cNvSpPr txBox="1"/>
          <p:nvPr/>
        </p:nvSpPr>
        <p:spPr>
          <a:xfrm>
            <a:off x="838200" y="4176639"/>
            <a:ext cx="38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2) Вставили 14 при заполненном узле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1A40780-1552-4A2E-BA09-4DE71951A531}"/>
              </a:ext>
            </a:extLst>
          </p:cNvPr>
          <p:cNvGrpSpPr/>
          <p:nvPr/>
        </p:nvGrpSpPr>
        <p:grpSpPr>
          <a:xfrm>
            <a:off x="7886700" y="3595329"/>
            <a:ext cx="1495425" cy="950642"/>
            <a:chOff x="4610099" y="2390776"/>
            <a:chExt cx="2238378" cy="1160461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F3B4BB7-6BA0-4B22-8405-63172F680C2B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98C5603-4A1B-43FC-8DEC-5292E316066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D264453-C8E5-4CBD-9633-3003E67A32C0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 flipH="1">
            <a:off x="6938963" y="4312537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064F6F9-6809-407A-A3A6-D745B8FF515C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9382123" y="4312537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90617B8-652F-4C4B-8B5C-3B746C991993}"/>
              </a:ext>
            </a:extLst>
          </p:cNvPr>
          <p:cNvGrpSpPr/>
          <p:nvPr/>
        </p:nvGrpSpPr>
        <p:grpSpPr>
          <a:xfrm>
            <a:off x="6191250" y="4761479"/>
            <a:ext cx="1495424" cy="950644"/>
            <a:chOff x="4610099" y="2390774"/>
            <a:chExt cx="2238376" cy="1160463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3AC0159-21CF-4C35-926F-03B45CD5B594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      </a:t>
              </a:r>
              <a:r>
                <a:rPr lang="ru-RU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D96E68C-8326-45CB-AE56-C9A3CE59BB1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98932C0-91A1-42EF-89E2-4E74EBAA92F1}"/>
              </a:ext>
            </a:extLst>
          </p:cNvPr>
          <p:cNvGrpSpPr/>
          <p:nvPr/>
        </p:nvGrpSpPr>
        <p:grpSpPr>
          <a:xfrm>
            <a:off x="9582149" y="4769932"/>
            <a:ext cx="1495424" cy="950644"/>
            <a:chOff x="4610099" y="2390774"/>
            <a:chExt cx="2238376" cy="1160463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033B2E0-EE0B-4E2B-A1AC-29E42937E2B7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E40F048-B6AC-4415-957B-3D9C995D75A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8DF372A-42D0-476E-8ADF-CA77AC0722F8}"/>
              </a:ext>
            </a:extLst>
          </p:cNvPr>
          <p:cNvCxnSpPr>
            <a:cxnSpLocks/>
          </p:cNvCxnSpPr>
          <p:nvPr/>
        </p:nvCxnSpPr>
        <p:spPr>
          <a:xfrm>
            <a:off x="8377237" y="2488675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59620E4-B4B8-4862-A875-F4CC2DC0B979}"/>
              </a:ext>
            </a:extLst>
          </p:cNvPr>
          <p:cNvCxnSpPr/>
          <p:nvPr/>
        </p:nvCxnSpPr>
        <p:spPr>
          <a:xfrm>
            <a:off x="8901112" y="250296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2D21CBC-CD70-4439-8A7F-756B5FA59891}"/>
              </a:ext>
            </a:extLst>
          </p:cNvPr>
          <p:cNvCxnSpPr/>
          <p:nvPr/>
        </p:nvCxnSpPr>
        <p:spPr>
          <a:xfrm>
            <a:off x="8634411" y="407910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EFC1DABC-7087-4691-942D-C4B846BEB84C}"/>
              </a:ext>
            </a:extLst>
          </p:cNvPr>
          <p:cNvCxnSpPr/>
          <p:nvPr/>
        </p:nvCxnSpPr>
        <p:spPr>
          <a:xfrm>
            <a:off x="6657973" y="524525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B9FF3A3-1C76-46FB-AF59-4FB20BDB5F7D}"/>
              </a:ext>
            </a:extLst>
          </p:cNvPr>
          <p:cNvCxnSpPr/>
          <p:nvPr/>
        </p:nvCxnSpPr>
        <p:spPr>
          <a:xfrm>
            <a:off x="7167562" y="524525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D8D1ACA-BB09-40E8-A603-D43014C07349}"/>
              </a:ext>
            </a:extLst>
          </p:cNvPr>
          <p:cNvCxnSpPr/>
          <p:nvPr/>
        </p:nvCxnSpPr>
        <p:spPr>
          <a:xfrm>
            <a:off x="10329860" y="524525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2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EBC6E-3701-41AB-B728-F0B777FDADC2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Вставка(2)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9DCB7-3811-4950-B656-FC4ADF376A1E}"/>
              </a:ext>
            </a:extLst>
          </p:cNvPr>
          <p:cNvSpPr txBox="1"/>
          <p:nvPr/>
        </p:nvSpPr>
        <p:spPr>
          <a:xfrm>
            <a:off x="1147281" y="4232794"/>
            <a:ext cx="604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4) Вставили 5, перемещение среднего элемента в род. узел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7198B51-2027-4DF5-8904-7C5EBBBC6DE6}"/>
              </a:ext>
            </a:extLst>
          </p:cNvPr>
          <p:cNvGrpSpPr/>
          <p:nvPr/>
        </p:nvGrpSpPr>
        <p:grpSpPr>
          <a:xfrm>
            <a:off x="8161111" y="3652504"/>
            <a:ext cx="1495425" cy="950641"/>
            <a:chOff x="4610099" y="2390777"/>
            <a:chExt cx="2238378" cy="116046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6677F70-9DCE-45A8-9E12-06ACC20B4F3D}"/>
                </a:ext>
              </a:extLst>
            </p:cNvPr>
            <p:cNvSpPr/>
            <p:nvPr/>
          </p:nvSpPr>
          <p:spPr>
            <a:xfrm>
              <a:off x="4610102" y="2390777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10     15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2A2A3A0-CE0A-4306-82EA-1603EF21717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EB830D9-290B-4C94-A9AE-24DC806402E5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7213374" y="4369711"/>
            <a:ext cx="947737" cy="6644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5EA6CF7-251E-4532-9AA5-6710DD24275A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>
            <a:off x="9656534" y="4369711"/>
            <a:ext cx="947739" cy="6729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D354233-C951-424D-9FFB-E9FF60887198}"/>
              </a:ext>
            </a:extLst>
          </p:cNvPr>
          <p:cNvGrpSpPr/>
          <p:nvPr/>
        </p:nvGrpSpPr>
        <p:grpSpPr>
          <a:xfrm>
            <a:off x="6465661" y="5034162"/>
            <a:ext cx="1495424" cy="950644"/>
            <a:chOff x="4610099" y="2390774"/>
            <a:chExt cx="2238376" cy="116046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F2572F9-63F4-408A-A6B1-C8B09C25F7D4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5</a:t>
              </a:r>
              <a:r>
                <a:rPr lang="ru-RU" dirty="0"/>
                <a:t>     9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440D5B0-5532-42B7-91F1-DE2024953AC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CFA3AC9-F0C6-41B6-B3DC-7FC479D2D06E}"/>
              </a:ext>
            </a:extLst>
          </p:cNvPr>
          <p:cNvGrpSpPr/>
          <p:nvPr/>
        </p:nvGrpSpPr>
        <p:grpSpPr>
          <a:xfrm>
            <a:off x="9856560" y="5042615"/>
            <a:ext cx="1495424" cy="950644"/>
            <a:chOff x="4610099" y="2390774"/>
            <a:chExt cx="2238376" cy="1160463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25510CE-E3F1-48E5-90B4-CB573C023FBA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E9593A5-91E6-4C35-B914-42DF5246604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CDEF4D5-9399-47FC-81E8-7A638C170B5D}"/>
              </a:ext>
            </a:extLst>
          </p:cNvPr>
          <p:cNvCxnSpPr/>
          <p:nvPr/>
        </p:nvCxnSpPr>
        <p:spPr>
          <a:xfrm>
            <a:off x="8653146" y="413627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981A241-3537-413C-8921-D4696E98F390}"/>
              </a:ext>
            </a:extLst>
          </p:cNvPr>
          <p:cNvCxnSpPr/>
          <p:nvPr/>
        </p:nvCxnSpPr>
        <p:spPr>
          <a:xfrm>
            <a:off x="6941698" y="551793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0625C84-DB36-4237-8763-7C075B80F8F6}"/>
              </a:ext>
            </a:extLst>
          </p:cNvPr>
          <p:cNvCxnSpPr/>
          <p:nvPr/>
        </p:nvCxnSpPr>
        <p:spPr>
          <a:xfrm>
            <a:off x="7521599" y="551793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0FFD5BE-2DF2-4482-8C60-C9271171FE7C}"/>
              </a:ext>
            </a:extLst>
          </p:cNvPr>
          <p:cNvCxnSpPr/>
          <p:nvPr/>
        </p:nvCxnSpPr>
        <p:spPr>
          <a:xfrm>
            <a:off x="10604271" y="551793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DEBDB48-BD86-477B-92DE-2672E9AFF1A7}"/>
              </a:ext>
            </a:extLst>
          </p:cNvPr>
          <p:cNvCxnSpPr/>
          <p:nvPr/>
        </p:nvCxnSpPr>
        <p:spPr>
          <a:xfrm>
            <a:off x="9118372" y="411835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7CE6E3-996F-470A-8F56-ACCDFB3F65CD}"/>
              </a:ext>
            </a:extLst>
          </p:cNvPr>
          <p:cNvSpPr txBox="1"/>
          <p:nvPr/>
        </p:nvSpPr>
        <p:spPr>
          <a:xfrm>
            <a:off x="1147281" y="134645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3) Вставили 10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6E29BE5-3203-4BBD-B731-B3DE5EB37D2E}"/>
              </a:ext>
            </a:extLst>
          </p:cNvPr>
          <p:cNvGrpSpPr/>
          <p:nvPr/>
        </p:nvGrpSpPr>
        <p:grpSpPr>
          <a:xfrm>
            <a:off x="8161111" y="981669"/>
            <a:ext cx="1495425" cy="950642"/>
            <a:chOff x="4610099" y="2390776"/>
            <a:chExt cx="2238378" cy="1160461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76337972-ED6B-4783-B235-71DBFB029D41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87BAA1E2-ED06-49EE-903F-5E8882F1A64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EBC16F6-EEED-47B2-B0AE-CB9B4EEF2705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7213374" y="1698877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FF3D0C-CDD9-4FDE-BB6A-A4614BA73E54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>
            <a:off x="9656534" y="1698877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63FF43A-5BCD-4C09-A1FE-66D8B8AB8C0A}"/>
              </a:ext>
            </a:extLst>
          </p:cNvPr>
          <p:cNvGrpSpPr/>
          <p:nvPr/>
        </p:nvGrpSpPr>
        <p:grpSpPr>
          <a:xfrm>
            <a:off x="6465661" y="2147819"/>
            <a:ext cx="1495424" cy="950644"/>
            <a:chOff x="4610099" y="2390774"/>
            <a:chExt cx="2238376" cy="1160463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D7E8151-0EFC-4624-8302-E0BB1A6B4322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   </a:t>
              </a:r>
              <a:r>
                <a:rPr lang="ru-RU" dirty="0">
                  <a:solidFill>
                    <a:srgbClr val="FF0000"/>
                  </a:solidFill>
                </a:rPr>
                <a:t>10</a:t>
              </a:r>
              <a:r>
                <a:rPr lang="ru-RU" dirty="0"/>
                <a:t>  14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FA3C307-1BD3-4B04-812C-4E3725F21F9A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159E7AF2-D9EC-4C27-9341-F443813CF866}"/>
              </a:ext>
            </a:extLst>
          </p:cNvPr>
          <p:cNvGrpSpPr/>
          <p:nvPr/>
        </p:nvGrpSpPr>
        <p:grpSpPr>
          <a:xfrm>
            <a:off x="9856560" y="2156272"/>
            <a:ext cx="1495424" cy="950644"/>
            <a:chOff x="4610099" y="2390774"/>
            <a:chExt cx="2238376" cy="1160463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B56C78A5-3C57-4C87-9E89-BCB39833682F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496B06C-93ED-4DD4-B8C8-285760EF8C8A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FA2DF4E-6936-43B5-9C62-3EFFEB55B931}"/>
              </a:ext>
            </a:extLst>
          </p:cNvPr>
          <p:cNvCxnSpPr/>
          <p:nvPr/>
        </p:nvCxnSpPr>
        <p:spPr>
          <a:xfrm>
            <a:off x="8908822" y="146544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FA29B41-4CCD-4D10-8F6E-9E2FB7B27C4E}"/>
              </a:ext>
            </a:extLst>
          </p:cNvPr>
          <p:cNvCxnSpPr/>
          <p:nvPr/>
        </p:nvCxnSpPr>
        <p:spPr>
          <a:xfrm>
            <a:off x="6932384" y="263159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FDE32D-2823-4BA3-9262-A55693DF98C3}"/>
              </a:ext>
            </a:extLst>
          </p:cNvPr>
          <p:cNvCxnSpPr/>
          <p:nvPr/>
        </p:nvCxnSpPr>
        <p:spPr>
          <a:xfrm>
            <a:off x="7441973" y="263159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1F6F55FC-CA96-4AAA-BEE1-ED1E07A59A12}"/>
              </a:ext>
            </a:extLst>
          </p:cNvPr>
          <p:cNvCxnSpPr/>
          <p:nvPr/>
        </p:nvCxnSpPr>
        <p:spPr>
          <a:xfrm>
            <a:off x="10604271" y="263159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7535DC36-BB48-47A4-8579-F26754A844B2}"/>
              </a:ext>
            </a:extLst>
          </p:cNvPr>
          <p:cNvGrpSpPr/>
          <p:nvPr/>
        </p:nvGrpSpPr>
        <p:grpSpPr>
          <a:xfrm>
            <a:off x="8163627" y="5042615"/>
            <a:ext cx="1495424" cy="950644"/>
            <a:chOff x="4610099" y="2390774"/>
            <a:chExt cx="2238376" cy="1160463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5C06AD53-ABBE-461E-AE28-F25EFE64F97E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</a:t>
              </a: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DD8C6098-F427-45D1-BF13-A83BACCAD6E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DFD2E35F-1081-4232-A012-EB56E691EFA8}"/>
              </a:ext>
            </a:extLst>
          </p:cNvPr>
          <p:cNvCxnSpPr/>
          <p:nvPr/>
        </p:nvCxnSpPr>
        <p:spPr>
          <a:xfrm>
            <a:off x="8985019" y="551793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6ABDFF0-ECDF-4970-B61C-6E9AE6BB73CC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>
            <a:off x="8908823" y="4603145"/>
            <a:ext cx="2517" cy="4394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2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t = </a:t>
            </a:r>
            <a:r>
              <a:rPr lang="ru-RU" sz="2000" dirty="0">
                <a:solidFill>
                  <a:schemeClr val="bg1"/>
                </a:solidFill>
              </a:rPr>
              <a:t>2, от 1 до 3 элементов в узле)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0A8BBB2-4736-4542-A84E-150B746EE2DE}"/>
              </a:ext>
            </a:extLst>
          </p:cNvPr>
          <p:cNvGrpSpPr/>
          <p:nvPr/>
        </p:nvGrpSpPr>
        <p:grpSpPr>
          <a:xfrm>
            <a:off x="4996653" y="1858530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1F76744-252C-42C7-919D-98590165855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2C5EC9D-69A9-4BD2-9C92-A3EDCC44A54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B4CC815-B48E-4EA3-BDEC-B4FEB1A830FE}"/>
              </a:ext>
            </a:extLst>
          </p:cNvPr>
          <p:cNvGrpSpPr/>
          <p:nvPr/>
        </p:nvGrpSpPr>
        <p:grpSpPr>
          <a:xfrm>
            <a:off x="1415247" y="2727814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DDA9DF1-58CC-467A-A8A1-B25B00E2A78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ED60950-9820-4936-866C-6ACD7542951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5A78F48-E0B6-4B38-B495-2067A53ACA59}"/>
              </a:ext>
            </a:extLst>
          </p:cNvPr>
          <p:cNvGrpSpPr/>
          <p:nvPr/>
        </p:nvGrpSpPr>
        <p:grpSpPr>
          <a:xfrm>
            <a:off x="8582819" y="2732575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AE2E85E-A143-4979-802B-D44E27D375F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9C62316-6A98-46AD-AB37-B403C300C46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A5A15F0-3987-41C4-8155-BA2AEC5C3477}"/>
              </a:ext>
            </a:extLst>
          </p:cNvPr>
          <p:cNvGrpSpPr/>
          <p:nvPr/>
        </p:nvGrpSpPr>
        <p:grpSpPr>
          <a:xfrm>
            <a:off x="6358728" y="3976756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530E27D-C22A-42E2-9E5F-B60A722D7013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6501F11-A37E-423D-8761-8CA7144A32A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653B5D8-2BBB-4C8A-BDE9-FD8E67740325}"/>
              </a:ext>
            </a:extLst>
          </p:cNvPr>
          <p:cNvGrpSpPr/>
          <p:nvPr/>
        </p:nvGrpSpPr>
        <p:grpSpPr>
          <a:xfrm>
            <a:off x="8254202" y="3971108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D2E661D-D022-4EE1-8BEB-84FA1C85F8B9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2F5F4D7-0004-417F-970F-C4FEA45D319E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BE0BEA3-BF63-4BA7-8782-E7BFB52784B0}"/>
              </a:ext>
            </a:extLst>
          </p:cNvPr>
          <p:cNvGrpSpPr/>
          <p:nvPr/>
        </p:nvGrpSpPr>
        <p:grpSpPr>
          <a:xfrm>
            <a:off x="10197302" y="3978853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0A053B6-FD26-490F-8B88-5E952C9AF075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4770C013-FD03-49E1-A850-1A1C74C046B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373F538-EB37-434B-AEE8-6CAE1ED0E2CE}"/>
              </a:ext>
            </a:extLst>
          </p:cNvPr>
          <p:cNvGrpSpPr/>
          <p:nvPr/>
        </p:nvGrpSpPr>
        <p:grpSpPr>
          <a:xfrm>
            <a:off x="3606005" y="3993891"/>
            <a:ext cx="1600201" cy="585519"/>
            <a:chOff x="4610099" y="2390775"/>
            <a:chExt cx="2238377" cy="116046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76FC7D36-8327-4489-BDA3-E8A766A85EBC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   </a:t>
              </a:r>
              <a:r>
                <a:rPr lang="ru-RU" dirty="0">
                  <a:solidFill>
                    <a:srgbClr val="FF0000"/>
                  </a:solidFill>
                </a:rPr>
                <a:t>10    11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F2957F4-A584-40F6-BE42-1404E03DAD2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ABBB548-CD01-4E65-BF79-16C1952723E4}"/>
              </a:ext>
            </a:extLst>
          </p:cNvPr>
          <p:cNvGrpSpPr/>
          <p:nvPr/>
        </p:nvGrpSpPr>
        <p:grpSpPr>
          <a:xfrm>
            <a:off x="215105" y="3988685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ADD854AC-49B8-474C-A993-1DEE78FC3D53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42227FD-1818-4CE3-8ECF-F01C91944D7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4A1E970-572E-4EC9-9856-9CB3592D7291}"/>
              </a:ext>
            </a:extLst>
          </p:cNvPr>
          <p:cNvGrpSpPr/>
          <p:nvPr/>
        </p:nvGrpSpPr>
        <p:grpSpPr>
          <a:xfrm>
            <a:off x="1777204" y="3988685"/>
            <a:ext cx="1600200" cy="585519"/>
            <a:chOff x="4610099" y="2390775"/>
            <a:chExt cx="2238375" cy="116046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C56919FE-F89C-454E-9630-3269CE03FC3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E54084-27F1-4865-A549-E97599AA69C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3A79875-D025-4E37-9D37-F5840B642945}"/>
              </a:ext>
            </a:extLst>
          </p:cNvPr>
          <p:cNvCxnSpPr>
            <a:cxnSpLocks/>
          </p:cNvCxnSpPr>
          <p:nvPr/>
        </p:nvCxnSpPr>
        <p:spPr>
          <a:xfrm>
            <a:off x="1984367" y="3104448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674DEDC-554F-4EB6-91F8-0BCB66213D02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801515" y="2342305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B2F4A51-92D6-43E9-9F5A-B36FA529DFB2}"/>
              </a:ext>
            </a:extLst>
          </p:cNvPr>
          <p:cNvCxnSpPr>
            <a:cxnSpLocks/>
          </p:cNvCxnSpPr>
          <p:nvPr/>
        </p:nvCxnSpPr>
        <p:spPr>
          <a:xfrm>
            <a:off x="9180514" y="3173873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1AE0871-7160-42B4-9B43-8C447A053417}"/>
              </a:ext>
            </a:extLst>
          </p:cNvPr>
          <p:cNvCxnSpPr>
            <a:cxnSpLocks/>
          </p:cNvCxnSpPr>
          <p:nvPr/>
        </p:nvCxnSpPr>
        <p:spPr>
          <a:xfrm>
            <a:off x="605629" y="4297397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CB6D5EC-7533-4D46-A966-821944552CE8}"/>
              </a:ext>
            </a:extLst>
          </p:cNvPr>
          <p:cNvCxnSpPr>
            <a:cxnSpLocks/>
          </p:cNvCxnSpPr>
          <p:nvPr/>
        </p:nvCxnSpPr>
        <p:spPr>
          <a:xfrm>
            <a:off x="2279642" y="4299868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FE56D19-0DB1-4A39-AF3B-1E3AB94FB8EA}"/>
              </a:ext>
            </a:extLst>
          </p:cNvPr>
          <p:cNvCxnSpPr>
            <a:cxnSpLocks/>
          </p:cNvCxnSpPr>
          <p:nvPr/>
        </p:nvCxnSpPr>
        <p:spPr>
          <a:xfrm>
            <a:off x="3956046" y="4292718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C70DF3F-A110-4D71-B2F8-A64035797AA6}"/>
              </a:ext>
            </a:extLst>
          </p:cNvPr>
          <p:cNvCxnSpPr>
            <a:cxnSpLocks/>
          </p:cNvCxnSpPr>
          <p:nvPr/>
        </p:nvCxnSpPr>
        <p:spPr>
          <a:xfrm flipH="1">
            <a:off x="4413246" y="4284002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568240D-EC2E-4894-BD3F-0856E4F0CF06}"/>
              </a:ext>
            </a:extLst>
          </p:cNvPr>
          <p:cNvCxnSpPr>
            <a:cxnSpLocks/>
          </p:cNvCxnSpPr>
          <p:nvPr/>
        </p:nvCxnSpPr>
        <p:spPr>
          <a:xfrm>
            <a:off x="8759027" y="4271429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8E426708-4121-4DA3-89C4-083A76D4FB1C}"/>
              </a:ext>
            </a:extLst>
          </p:cNvPr>
          <p:cNvCxnSpPr>
            <a:cxnSpLocks/>
          </p:cNvCxnSpPr>
          <p:nvPr/>
        </p:nvCxnSpPr>
        <p:spPr>
          <a:xfrm>
            <a:off x="10530684" y="426483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A22DD0-EA69-4CEA-AC1F-0D3D1F8B10B5}"/>
              </a:ext>
            </a:extLst>
          </p:cNvPr>
          <p:cNvCxnSpPr>
            <a:cxnSpLocks/>
          </p:cNvCxnSpPr>
          <p:nvPr/>
        </p:nvCxnSpPr>
        <p:spPr>
          <a:xfrm>
            <a:off x="11554776" y="426135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922C005-982F-45EC-9823-80F998EB3691}"/>
              </a:ext>
            </a:extLst>
          </p:cNvPr>
          <p:cNvCxnSpPr>
            <a:cxnSpLocks/>
          </p:cNvCxnSpPr>
          <p:nvPr/>
        </p:nvCxnSpPr>
        <p:spPr>
          <a:xfrm>
            <a:off x="11087837" y="428921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E3ABD78-F932-4086-843C-96C14746F524}"/>
              </a:ext>
            </a:extLst>
          </p:cNvPr>
          <p:cNvCxnSpPr>
            <a:cxnSpLocks/>
          </p:cNvCxnSpPr>
          <p:nvPr/>
        </p:nvCxnSpPr>
        <p:spPr>
          <a:xfrm flipH="1">
            <a:off x="3144037" y="2603543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F1C5B7A-3D52-46E8-B172-6EEF4CB5F8B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06377" y="2575739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ABA5FD0-DD1E-47E6-BC58-28CBBE514017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881854" y="3296114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A5DF0EA7-6CAE-48C6-9889-A0D5E54C722B}"/>
              </a:ext>
            </a:extLst>
          </p:cNvPr>
          <p:cNvCxnSpPr>
            <a:cxnSpLocks/>
          </p:cNvCxnSpPr>
          <p:nvPr/>
        </p:nvCxnSpPr>
        <p:spPr>
          <a:xfrm>
            <a:off x="2577304" y="3111146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144F90F-0CAB-46C3-A17B-F56E4D796A70}"/>
              </a:ext>
            </a:extLst>
          </p:cNvPr>
          <p:cNvCxnSpPr>
            <a:cxnSpLocks/>
          </p:cNvCxnSpPr>
          <p:nvPr/>
        </p:nvCxnSpPr>
        <p:spPr>
          <a:xfrm>
            <a:off x="9742488" y="3173873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F26ACF6-0FAD-453F-80EA-6A2CE68DCCA1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2279642" y="3481082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DA7C04D-5481-4C8B-908A-461823F867F2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144037" y="3296114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0C3C56E-4D89-47CB-91F6-8DDD6789DF5A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7068341" y="3386811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EEA6EFB3-EBA6-4D6D-AF83-C6EDF76441B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9006677" y="3599748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CE0E4CE-C1AF-4743-9A32-7E48FE320492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311609" y="3386811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B2AE877-7E0B-40F5-9E7C-7022F865672D}"/>
              </a:ext>
            </a:extLst>
          </p:cNvPr>
          <p:cNvCxnSpPr>
            <a:cxnSpLocks/>
          </p:cNvCxnSpPr>
          <p:nvPr/>
        </p:nvCxnSpPr>
        <p:spPr>
          <a:xfrm>
            <a:off x="9275764" y="428061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8CBBF33D-07B2-4F58-BAC0-8099ADEF4BAF}"/>
              </a:ext>
            </a:extLst>
          </p:cNvPr>
          <p:cNvCxnSpPr>
            <a:cxnSpLocks/>
          </p:cNvCxnSpPr>
          <p:nvPr/>
        </p:nvCxnSpPr>
        <p:spPr>
          <a:xfrm>
            <a:off x="6815928" y="427142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9C12DD42-5BD8-4D2B-94D9-8CB2533B61E6}"/>
              </a:ext>
            </a:extLst>
          </p:cNvPr>
          <p:cNvCxnSpPr>
            <a:cxnSpLocks/>
          </p:cNvCxnSpPr>
          <p:nvPr/>
        </p:nvCxnSpPr>
        <p:spPr>
          <a:xfrm>
            <a:off x="7339803" y="426135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ECECC238-9DBF-4469-B50E-C6475D984DFE}"/>
              </a:ext>
            </a:extLst>
          </p:cNvPr>
          <p:cNvCxnSpPr>
            <a:cxnSpLocks/>
          </p:cNvCxnSpPr>
          <p:nvPr/>
        </p:nvCxnSpPr>
        <p:spPr>
          <a:xfrm>
            <a:off x="4825203" y="429739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351F6C67-AAD4-4585-8C68-1F9E06FED9CA}"/>
              </a:ext>
            </a:extLst>
          </p:cNvPr>
          <p:cNvCxnSpPr>
            <a:cxnSpLocks/>
          </p:cNvCxnSpPr>
          <p:nvPr/>
        </p:nvCxnSpPr>
        <p:spPr>
          <a:xfrm>
            <a:off x="1072353" y="428921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438E5A59-60A8-4106-A083-ADB791B12FB4}"/>
              </a:ext>
            </a:extLst>
          </p:cNvPr>
          <p:cNvCxnSpPr>
            <a:cxnSpLocks/>
          </p:cNvCxnSpPr>
          <p:nvPr/>
        </p:nvCxnSpPr>
        <p:spPr>
          <a:xfrm>
            <a:off x="2844003" y="430671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6B8A83B-80BD-4F2D-B2C8-CB7373A10A17}"/>
              </a:ext>
            </a:extLst>
          </p:cNvPr>
          <p:cNvSpPr txBox="1"/>
          <p:nvPr/>
        </p:nvSpPr>
        <p:spPr>
          <a:xfrm>
            <a:off x="718871" y="1191863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Исходное дерево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3B2300-4517-45EF-B808-291C4C4CE20A}"/>
              </a:ext>
            </a:extLst>
          </p:cNvPr>
          <p:cNvSpPr txBox="1"/>
          <p:nvPr/>
        </p:nvSpPr>
        <p:spPr>
          <a:xfrm>
            <a:off x="687098" y="5209303"/>
            <a:ext cx="22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Затем удалим 10 и 11</a:t>
            </a:r>
          </a:p>
        </p:txBody>
      </p:sp>
    </p:spTree>
    <p:extLst>
      <p:ext uri="{BB962C8B-B14F-4D97-AF65-F5344CB8AC3E}">
        <p14:creationId xmlns:p14="http://schemas.microsoft.com/office/powerpoint/2010/main" val="275052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562</Words>
  <Application>Microsoft Office PowerPoint</Application>
  <PresentationFormat>Широкоэкранный</PresentationFormat>
  <Paragraphs>155</Paragraphs>
  <Slides>21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Elektra Medium Pro</vt:lpstr>
      <vt:lpstr>Elektra Text Pro</vt:lpstr>
      <vt:lpstr>Segoe UI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Илья Зазвонов</cp:lastModifiedBy>
  <cp:revision>57</cp:revision>
  <dcterms:created xsi:type="dcterms:W3CDTF">2016-03-09T10:31:39Z</dcterms:created>
  <dcterms:modified xsi:type="dcterms:W3CDTF">2024-06-20T06:29:59Z</dcterms:modified>
</cp:coreProperties>
</file>