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73" r:id="rId14"/>
    <p:sldId id="274" r:id="rId15"/>
    <p:sldId id="275" r:id="rId16"/>
    <p:sldId id="266" r:id="rId17"/>
    <p:sldId id="267" r:id="rId18"/>
    <p:sldId id="268" r:id="rId19"/>
    <p:sldId id="269" r:id="rId20"/>
    <p:sldId id="26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5C02FF-6015-4B0A-A59E-18FB4504EFA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0"/>
            <p14:sldId id="271"/>
            <p14:sldId id="272"/>
            <p14:sldId id="273"/>
            <p14:sldId id="274"/>
            <p14:sldId id="275"/>
            <p14:sldId id="266"/>
            <p14:sldId id="267"/>
            <p14:sldId id="268"/>
            <p14:sldId id="26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ья Зазвонов" initials="ИЗ" lastIdx="3" clrIdx="0">
    <p:extLst>
      <p:ext uri="{19B8F6BF-5375-455C-9EA6-DF929625EA0E}">
        <p15:presenceInfo xmlns:p15="http://schemas.microsoft.com/office/powerpoint/2012/main" userId="e5ba3118b66439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9F09C-EC1F-4DB1-9AEF-63E753CB21E7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B5132-2AAF-45C6-810F-2BAA7DD622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34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F051D-51E5-4414-B0C0-0AB1B313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29334C-3F41-4733-9484-9CB5F171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FF3793-19D6-4D10-A070-FA0438AE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09E0EE-148D-4B0A-BB70-898D1C0B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478BA5-1596-49FF-8906-B4577918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17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9F4CF-2A8E-4E23-9C8B-EE1BBF1D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D0D8A3-B8C3-4B21-A29C-6E9F27C70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DE18E7-D9FB-459A-8F4E-905FB293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0BC20-29F9-4B1C-A19F-06B8DB5F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B0EF04-52ED-4863-B227-EC014E73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5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5B5E45-5A8F-4B5B-83D3-4CBA9FB27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C2F7E8-E5B5-4D46-ABF5-1B463F6A4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E254C6-7CC4-4A1D-A039-1D5D3F97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1F9E92-99AB-44A2-AC5E-46A6E9A5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4EA5AA-9E54-4335-AD67-F20D80BC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B12DA-2DCD-49C5-87D8-1B627CD9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6BA899-4D21-456B-BDC1-07A6E025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5D7C05-0A60-4CB9-A086-594C5E79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8FA07F-EB14-4335-B81D-62CFA2FB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CFE2D2-F744-4223-AAAC-2F5C698D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24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3216A-6802-4DD2-956C-A89F868D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4B4529-8B6C-4FE7-AA5A-E562CCFE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E3B08-CDA3-4AE6-91FF-652B90A3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BECC47-D7C4-4229-A41D-0855D7C9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2006A3-AABE-4630-9806-36BACAF8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6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00DA8-9620-4B2A-B794-0F7497BC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1AF33-8D6A-4242-AF59-71E195EB3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8FAA41-0D19-4EC5-8E17-BEB2D4B05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817AE5-E05A-4B01-B8BF-3F88A613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C0210D-783F-4D22-A2E5-3EB2218A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8751F7-99DE-4464-B1F8-50888ADD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26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F6469-B2E4-45EB-874A-FDAC9B46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8708D4-D3C3-46F4-8A8A-6F3F9F9ED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4ED9AB-9262-4BBE-BEE8-D309532BD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9B7AFF-D668-4357-8A1A-700F71C56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5960E-4D83-437C-B358-994544DFA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186B8B-4C47-49AE-A246-669A17A3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125E2E-3DFA-4AD2-8157-D1F06B00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15A76B-225F-4F8C-852A-F5C43CC5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6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6FC0B-264F-492E-BB1E-5A9439A1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B6B9A3-F6A4-4430-9718-540571DF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E8F6CB-CA22-468C-B85B-4E440F9E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4099EC-8C72-49F1-A62D-EC089DFC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38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07CA7D-BF56-4B65-82A3-02924580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625DE8-493A-4CB4-8C7E-93D73CD4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82251A-094B-4208-BB83-82C71EF4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1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BA1B5-F79B-4527-B536-05C4A033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B9AE7-48AF-485B-8DFF-4632D8829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90ED58-1055-44C5-A72D-07E34D115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FF9D5E-BABE-49EB-AC94-BB313B26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261582-67DB-4FDF-A2C7-C9045392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302B5E-3699-438F-AD64-28479251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61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64680-B3FC-4623-8E8C-6D30B1DF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965391-4028-4BEA-B400-E976C97E8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096A24-27E3-48BC-92F4-CD2ACC475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EDC518-B02D-44E3-8156-05DF1447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659D-9114-42E9-A27C-68C3B5D8F1B2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AFBC4B-415C-4481-9E93-706C08D1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37AC12-766F-4F53-B24C-E58DA27A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62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01E97-B554-42A9-A26D-3402E1B1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15A681-2F9B-4448-B167-0DA7BC845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8CB94F-60B4-4919-A950-7BF724265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B659D-9114-42E9-A27C-68C3B5D8F1B2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F15B8E-250B-49F8-A3D6-CAAF55291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E9EB49-FEC4-4CAE-A384-65B474799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0375-D508-4E18-BF48-AE1094827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3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B927D-2933-4921-9B83-267D8B920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ru-RU" dirty="0"/>
              <a:t>деревья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DFC697-D9D8-45B4-971C-640DF758D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9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BC17E-A7CA-45B3-A30D-969C5941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(2)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05054B9-4C74-45DF-B010-6059EAE090BB}"/>
              </a:ext>
            </a:extLst>
          </p:cNvPr>
          <p:cNvGrpSpPr/>
          <p:nvPr/>
        </p:nvGrpSpPr>
        <p:grpSpPr>
          <a:xfrm>
            <a:off x="4909608" y="1498755"/>
            <a:ext cx="1609724" cy="950643"/>
            <a:chOff x="4610099" y="2390775"/>
            <a:chExt cx="2238375" cy="1160462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C4D4867A-10ED-4A00-AD0A-4E1E97428147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2387AAEB-3E4D-47BC-A53D-79EA267B69A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B6670B0-C27E-4F32-829F-D77750DFB052}"/>
              </a:ext>
            </a:extLst>
          </p:cNvPr>
          <p:cNvGrpSpPr/>
          <p:nvPr/>
        </p:nvGrpSpPr>
        <p:grpSpPr>
          <a:xfrm>
            <a:off x="1328202" y="2368039"/>
            <a:ext cx="1728790" cy="753268"/>
            <a:chOff x="4610099" y="2390775"/>
            <a:chExt cx="2238375" cy="1160462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EF816429-66CC-4B2E-8006-B64417831765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4         7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03DB61BB-44BC-41C7-B062-28DB8297BEC5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DF8B860-D8E6-4832-A4E7-BF4C832E9496}"/>
              </a:ext>
            </a:extLst>
          </p:cNvPr>
          <p:cNvGrpSpPr/>
          <p:nvPr/>
        </p:nvGrpSpPr>
        <p:grpSpPr>
          <a:xfrm>
            <a:off x="8495774" y="2372800"/>
            <a:ext cx="1728790" cy="867173"/>
            <a:chOff x="4610099" y="2390775"/>
            <a:chExt cx="2238375" cy="1160462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31ED2F9D-4CE8-4C9F-B342-2B5529AF6430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3EF0B96-9D3D-4F8F-8976-593A4D09AEA2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2A60747-2D8A-4988-9B12-5A723ED5BEA5}"/>
              </a:ext>
            </a:extLst>
          </p:cNvPr>
          <p:cNvGrpSpPr/>
          <p:nvPr/>
        </p:nvGrpSpPr>
        <p:grpSpPr>
          <a:xfrm>
            <a:off x="6271683" y="3616981"/>
            <a:ext cx="1419225" cy="569912"/>
            <a:chOff x="4610099" y="2390775"/>
            <a:chExt cx="2238375" cy="11604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6D26B75-230B-4F1E-8C77-10E7820CA210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6028874-97E2-4673-8A36-D141C8F54496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603DA0B-F96E-46DC-A4AE-8CF6C8F06D61}"/>
              </a:ext>
            </a:extLst>
          </p:cNvPr>
          <p:cNvGrpSpPr/>
          <p:nvPr/>
        </p:nvGrpSpPr>
        <p:grpSpPr>
          <a:xfrm>
            <a:off x="8167157" y="3611333"/>
            <a:ext cx="1504950" cy="591344"/>
            <a:chOff x="4610099" y="2389981"/>
            <a:chExt cx="2238375" cy="1162817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32807ED7-24AB-4036-BABB-20D862092519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19856A90-93D5-461D-903B-70D64DD6FBD6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1FCF19AB-B13B-4B01-8A99-A92D723F27F9}"/>
              </a:ext>
            </a:extLst>
          </p:cNvPr>
          <p:cNvGrpSpPr/>
          <p:nvPr/>
        </p:nvGrpSpPr>
        <p:grpSpPr>
          <a:xfrm>
            <a:off x="10110257" y="3619078"/>
            <a:ext cx="1752601" cy="573882"/>
            <a:chOff x="4610099" y="2390775"/>
            <a:chExt cx="2238375" cy="1160462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16F6DC5-649B-4623-BA5D-1D0955302809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31   35</a:t>
              </a: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AE68B8C7-6A71-4F51-AED7-FA8042F340D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5CDBBBB-A85E-4464-A3F1-18EB37C4AF1C}"/>
              </a:ext>
            </a:extLst>
          </p:cNvPr>
          <p:cNvGrpSpPr/>
          <p:nvPr/>
        </p:nvGrpSpPr>
        <p:grpSpPr>
          <a:xfrm>
            <a:off x="3518960" y="3634116"/>
            <a:ext cx="1600201" cy="585519"/>
            <a:chOff x="4610099" y="2390775"/>
            <a:chExt cx="2238377" cy="1160462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CB5FB51C-8E43-4308-87A5-E19656BC1C9F}"/>
                </a:ext>
              </a:extLst>
            </p:cNvPr>
            <p:cNvSpPr/>
            <p:nvPr/>
          </p:nvSpPr>
          <p:spPr>
            <a:xfrm>
              <a:off x="4610101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069E075-DEA4-4966-876B-D78B14ED4360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43750AD-8DE9-454F-B16B-E54F4A3A72BE}"/>
              </a:ext>
            </a:extLst>
          </p:cNvPr>
          <p:cNvGrpSpPr/>
          <p:nvPr/>
        </p:nvGrpSpPr>
        <p:grpSpPr>
          <a:xfrm>
            <a:off x="128060" y="3628910"/>
            <a:ext cx="1333498" cy="590550"/>
            <a:chOff x="4610099" y="2390775"/>
            <a:chExt cx="2238375" cy="1160462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470A970D-B41F-4BCA-ACC4-B339516A11D3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1     3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451284BF-A111-42EB-B6C1-E100E4EA544E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88DC39D-2CE3-43E1-B54A-0122D2C732DA}"/>
              </a:ext>
            </a:extLst>
          </p:cNvPr>
          <p:cNvGrpSpPr/>
          <p:nvPr/>
        </p:nvGrpSpPr>
        <p:grpSpPr>
          <a:xfrm>
            <a:off x="1690159" y="3628910"/>
            <a:ext cx="1600200" cy="585519"/>
            <a:chOff x="4610099" y="2390775"/>
            <a:chExt cx="2238375" cy="1160462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1B83A047-7DD7-43D7-8142-51C23C46871F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5        6</a:t>
              </a: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F3EA697B-A8F6-4DEC-9BB9-13C3216CD163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3748F2F-EC5B-42FE-B674-28897EDC7520}"/>
              </a:ext>
            </a:extLst>
          </p:cNvPr>
          <p:cNvCxnSpPr>
            <a:cxnSpLocks/>
          </p:cNvCxnSpPr>
          <p:nvPr/>
        </p:nvCxnSpPr>
        <p:spPr>
          <a:xfrm>
            <a:off x="1897322" y="2744673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69796C5-451C-47FF-BAA3-A90D6740D3D3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5714470" y="1982530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FFFFDB0-5C82-4D14-BFFD-42CA89351D0C}"/>
              </a:ext>
            </a:extLst>
          </p:cNvPr>
          <p:cNvCxnSpPr>
            <a:cxnSpLocks/>
          </p:cNvCxnSpPr>
          <p:nvPr/>
        </p:nvCxnSpPr>
        <p:spPr>
          <a:xfrm>
            <a:off x="9093469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E071C8C0-11CB-4645-A649-7766D31B181D}"/>
              </a:ext>
            </a:extLst>
          </p:cNvPr>
          <p:cNvCxnSpPr>
            <a:cxnSpLocks/>
          </p:cNvCxnSpPr>
          <p:nvPr/>
        </p:nvCxnSpPr>
        <p:spPr>
          <a:xfrm>
            <a:off x="518584" y="3937622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8FE0FB42-3195-4240-8C37-357834AF66FE}"/>
              </a:ext>
            </a:extLst>
          </p:cNvPr>
          <p:cNvCxnSpPr>
            <a:cxnSpLocks/>
          </p:cNvCxnSpPr>
          <p:nvPr/>
        </p:nvCxnSpPr>
        <p:spPr>
          <a:xfrm>
            <a:off x="2192597" y="3940093"/>
            <a:ext cx="0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AC202CF-886B-42FA-BA3A-F096EDE6A5C7}"/>
              </a:ext>
            </a:extLst>
          </p:cNvPr>
          <p:cNvCxnSpPr>
            <a:cxnSpLocks/>
          </p:cNvCxnSpPr>
          <p:nvPr/>
        </p:nvCxnSpPr>
        <p:spPr>
          <a:xfrm>
            <a:off x="4319061" y="3920839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10F4003-0D5B-42A9-90B4-DC2C31A41E6F}"/>
              </a:ext>
            </a:extLst>
          </p:cNvPr>
          <p:cNvCxnSpPr>
            <a:cxnSpLocks/>
          </p:cNvCxnSpPr>
          <p:nvPr/>
        </p:nvCxnSpPr>
        <p:spPr>
          <a:xfrm>
            <a:off x="8671982" y="3911654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FA0659F4-7EBE-4983-8290-8A24180BB5B8}"/>
              </a:ext>
            </a:extLst>
          </p:cNvPr>
          <p:cNvCxnSpPr>
            <a:cxnSpLocks/>
          </p:cNvCxnSpPr>
          <p:nvPr/>
        </p:nvCxnSpPr>
        <p:spPr>
          <a:xfrm>
            <a:off x="10443639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755253BA-A199-4985-BA68-87EF50967CF2}"/>
              </a:ext>
            </a:extLst>
          </p:cNvPr>
          <p:cNvCxnSpPr>
            <a:cxnSpLocks/>
          </p:cNvCxnSpPr>
          <p:nvPr/>
        </p:nvCxnSpPr>
        <p:spPr>
          <a:xfrm>
            <a:off x="11138958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7CF428B-B244-447C-AF1B-4DCBA3ACA65F}"/>
              </a:ext>
            </a:extLst>
          </p:cNvPr>
          <p:cNvCxnSpPr>
            <a:cxnSpLocks/>
          </p:cNvCxnSpPr>
          <p:nvPr/>
        </p:nvCxnSpPr>
        <p:spPr>
          <a:xfrm>
            <a:off x="108055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41024BC-8749-4F13-94B5-B33295FB6FED}"/>
              </a:ext>
            </a:extLst>
          </p:cNvPr>
          <p:cNvCxnSpPr>
            <a:cxnSpLocks/>
          </p:cNvCxnSpPr>
          <p:nvPr/>
        </p:nvCxnSpPr>
        <p:spPr>
          <a:xfrm flipH="1">
            <a:off x="3056992" y="2243768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BDC1CCFC-2057-4DC6-B339-9DEFA377F0C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6519332" y="2215964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F1DFA1A4-640B-4F96-891F-8CEDCD04813E}"/>
              </a:ext>
            </a:extLst>
          </p:cNvPr>
          <p:cNvCxnSpPr>
            <a:stCxn id="9" idx="1"/>
            <a:endCxn id="26" idx="0"/>
          </p:cNvCxnSpPr>
          <p:nvPr/>
        </p:nvCxnSpPr>
        <p:spPr>
          <a:xfrm flipH="1">
            <a:off x="794809" y="2936339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91085970-5DAA-4492-BCE7-25A6C9129BEA}"/>
              </a:ext>
            </a:extLst>
          </p:cNvPr>
          <p:cNvCxnSpPr>
            <a:cxnSpLocks/>
          </p:cNvCxnSpPr>
          <p:nvPr/>
        </p:nvCxnSpPr>
        <p:spPr>
          <a:xfrm>
            <a:off x="2490259" y="2751371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8E006562-D511-4FC4-96E8-5CD70F2377E0}"/>
              </a:ext>
            </a:extLst>
          </p:cNvPr>
          <p:cNvCxnSpPr>
            <a:cxnSpLocks/>
          </p:cNvCxnSpPr>
          <p:nvPr/>
        </p:nvCxnSpPr>
        <p:spPr>
          <a:xfrm>
            <a:off x="9655443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D6D2EA6-165C-4AD0-A9C1-214DFDDBFD85}"/>
              </a:ext>
            </a:extLst>
          </p:cNvPr>
          <p:cNvCxnSpPr>
            <a:stCxn id="9" idx="2"/>
            <a:endCxn id="29" idx="0"/>
          </p:cNvCxnSpPr>
          <p:nvPr/>
        </p:nvCxnSpPr>
        <p:spPr>
          <a:xfrm>
            <a:off x="2192597" y="3121307"/>
            <a:ext cx="297662" cy="5076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F93A4522-660B-4D64-A5CD-66091874D7EA}"/>
              </a:ext>
            </a:extLst>
          </p:cNvPr>
          <p:cNvCxnSpPr>
            <a:stCxn id="9" idx="3"/>
            <a:endCxn id="23" idx="0"/>
          </p:cNvCxnSpPr>
          <p:nvPr/>
        </p:nvCxnSpPr>
        <p:spPr>
          <a:xfrm>
            <a:off x="3056992" y="2936339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DC32E0A6-3DFA-45FB-8DF6-14AE2A2942DC}"/>
              </a:ext>
            </a:extLst>
          </p:cNvPr>
          <p:cNvCxnSpPr>
            <a:cxnSpLocks/>
            <a:stCxn id="12" idx="1"/>
            <a:endCxn id="14" idx="0"/>
          </p:cNvCxnSpPr>
          <p:nvPr/>
        </p:nvCxnSpPr>
        <p:spPr>
          <a:xfrm flipH="1">
            <a:off x="6981296" y="3027036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4ABE056-5A80-42D9-B9B8-B99F5FB563C8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8919632" y="3239973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E14F9931-C784-4B25-BD4C-104EC96E3B57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>
            <a:off x="10224564" y="3027036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9BDF54CB-CF21-4952-8EA0-EF23E158582A}"/>
              </a:ext>
            </a:extLst>
          </p:cNvPr>
          <p:cNvCxnSpPr>
            <a:cxnSpLocks/>
          </p:cNvCxnSpPr>
          <p:nvPr/>
        </p:nvCxnSpPr>
        <p:spPr>
          <a:xfrm>
            <a:off x="11548533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8B450E6E-9A31-44BD-BAD6-34A23789E608}"/>
              </a:ext>
            </a:extLst>
          </p:cNvPr>
          <p:cNvCxnSpPr>
            <a:cxnSpLocks/>
          </p:cNvCxnSpPr>
          <p:nvPr/>
        </p:nvCxnSpPr>
        <p:spPr>
          <a:xfrm>
            <a:off x="9188719" y="392083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828C0530-313F-4ECD-AFFD-B816D1042EFB}"/>
              </a:ext>
            </a:extLst>
          </p:cNvPr>
          <p:cNvCxnSpPr>
            <a:cxnSpLocks/>
          </p:cNvCxnSpPr>
          <p:nvPr/>
        </p:nvCxnSpPr>
        <p:spPr>
          <a:xfrm>
            <a:off x="67288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4597D66A-23ED-46FA-98AA-27750DCD4C8F}"/>
              </a:ext>
            </a:extLst>
          </p:cNvPr>
          <p:cNvCxnSpPr>
            <a:cxnSpLocks/>
          </p:cNvCxnSpPr>
          <p:nvPr/>
        </p:nvCxnSpPr>
        <p:spPr>
          <a:xfrm>
            <a:off x="7252758" y="390158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8E7C682B-BAAD-4C2F-BABB-A80F93FC6FD6}"/>
              </a:ext>
            </a:extLst>
          </p:cNvPr>
          <p:cNvCxnSpPr>
            <a:cxnSpLocks/>
          </p:cNvCxnSpPr>
          <p:nvPr/>
        </p:nvCxnSpPr>
        <p:spPr>
          <a:xfrm>
            <a:off x="985308" y="392943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DA9799F4-FFFC-4CB9-B9A3-CAB64A07BA75}"/>
              </a:ext>
            </a:extLst>
          </p:cNvPr>
          <p:cNvCxnSpPr>
            <a:cxnSpLocks/>
          </p:cNvCxnSpPr>
          <p:nvPr/>
        </p:nvCxnSpPr>
        <p:spPr>
          <a:xfrm>
            <a:off x="2756958" y="394694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A65AC02-09E6-4541-BD69-D95D884A8283}"/>
              </a:ext>
            </a:extLst>
          </p:cNvPr>
          <p:cNvSpPr txBox="1"/>
          <p:nvPr/>
        </p:nvSpPr>
        <p:spPr>
          <a:xfrm>
            <a:off x="328823" y="4599576"/>
            <a:ext cx="638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Затем удалим 8, происходит перемещения элемента из соседа</a:t>
            </a:r>
          </a:p>
        </p:txBody>
      </p:sp>
      <p:sp>
        <p:nvSpPr>
          <p:cNvPr id="63" name="Стрелка: изогнутая влево 62">
            <a:extLst>
              <a:ext uri="{FF2B5EF4-FFF2-40B4-BE49-F238E27FC236}">
                <a16:creationId xmlns:a16="http://schemas.microsoft.com/office/drawing/2014/main" id="{D65BA5CB-4326-4DA6-99B2-798C78D7347B}"/>
              </a:ext>
            </a:extLst>
          </p:cNvPr>
          <p:cNvSpPr/>
          <p:nvPr/>
        </p:nvSpPr>
        <p:spPr>
          <a:xfrm rot="10085006">
            <a:off x="2009965" y="2618747"/>
            <a:ext cx="438037" cy="1297970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1B089D29-81C5-421B-B807-EFEE3681AAD1}"/>
              </a:ext>
            </a:extLst>
          </p:cNvPr>
          <p:cNvSpPr/>
          <p:nvPr/>
        </p:nvSpPr>
        <p:spPr>
          <a:xfrm>
            <a:off x="2259808" y="2337476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946603DD-5BC5-45CE-8083-C43279241EBE}"/>
              </a:ext>
            </a:extLst>
          </p:cNvPr>
          <p:cNvSpPr/>
          <p:nvPr/>
        </p:nvSpPr>
        <p:spPr>
          <a:xfrm>
            <a:off x="2554794" y="3549360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Стрелка: изогнутая влево 66">
            <a:extLst>
              <a:ext uri="{FF2B5EF4-FFF2-40B4-BE49-F238E27FC236}">
                <a16:creationId xmlns:a16="http://schemas.microsoft.com/office/drawing/2014/main" id="{C7A6AF48-B045-4DA1-9D34-56529BAC01C7}"/>
              </a:ext>
            </a:extLst>
          </p:cNvPr>
          <p:cNvSpPr/>
          <p:nvPr/>
        </p:nvSpPr>
        <p:spPr>
          <a:xfrm rot="18405766">
            <a:off x="3360077" y="1627984"/>
            <a:ext cx="657463" cy="2310818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EE10FAD2-0051-4F19-BD4E-C3336AB4FC24}"/>
              </a:ext>
            </a:extLst>
          </p:cNvPr>
          <p:cNvSpPr/>
          <p:nvPr/>
        </p:nvSpPr>
        <p:spPr>
          <a:xfrm>
            <a:off x="4099580" y="3576269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59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CA1F2-DA36-47FF-B5B2-B4A2325C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(3)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AB1D408-9308-4EE9-ABF2-77D4FABD6AA3}"/>
              </a:ext>
            </a:extLst>
          </p:cNvPr>
          <p:cNvGrpSpPr/>
          <p:nvPr/>
        </p:nvGrpSpPr>
        <p:grpSpPr>
          <a:xfrm>
            <a:off x="4909608" y="1498755"/>
            <a:ext cx="1609724" cy="950643"/>
            <a:chOff x="4610099" y="2390775"/>
            <a:chExt cx="2238375" cy="1160462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C014E499-692C-458B-9BB8-2D026A727CAF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71E3BA25-1CA6-42E0-BEB7-374D9D88DF19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D4FF781-D96B-4270-8B30-97BFE55F23B6}"/>
              </a:ext>
            </a:extLst>
          </p:cNvPr>
          <p:cNvGrpSpPr/>
          <p:nvPr/>
        </p:nvGrpSpPr>
        <p:grpSpPr>
          <a:xfrm>
            <a:off x="1328202" y="2368039"/>
            <a:ext cx="1728790" cy="753268"/>
            <a:chOff x="4610099" y="2390775"/>
            <a:chExt cx="2238375" cy="1160462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C2ACF5D-7552-4417-9233-ED068BF012C9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4         6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5A45812-7951-4108-B11B-A4D5A4EA957D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3E3489C-6FBC-4BD7-B83E-8F73D6F226E0}"/>
              </a:ext>
            </a:extLst>
          </p:cNvPr>
          <p:cNvGrpSpPr/>
          <p:nvPr/>
        </p:nvGrpSpPr>
        <p:grpSpPr>
          <a:xfrm>
            <a:off x="8495774" y="2372800"/>
            <a:ext cx="1728790" cy="867173"/>
            <a:chOff x="4610099" y="2390775"/>
            <a:chExt cx="2238375" cy="1160462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3A38782-A585-4578-88C0-7375C49C07CB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E46C090-72F3-43D1-9962-229934D0C72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01285F4-B012-4A9D-9C81-7285BAE5A541}"/>
              </a:ext>
            </a:extLst>
          </p:cNvPr>
          <p:cNvGrpSpPr/>
          <p:nvPr/>
        </p:nvGrpSpPr>
        <p:grpSpPr>
          <a:xfrm>
            <a:off x="6271683" y="3616981"/>
            <a:ext cx="1419225" cy="569912"/>
            <a:chOff x="4610099" y="2390775"/>
            <a:chExt cx="2238375" cy="11604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2C214CC3-5074-43C6-9030-D00B580441CF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6FABAD9-F7E1-494B-BC00-D262700BB297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208703ED-9D98-48FA-A6E3-B90B38F26711}"/>
              </a:ext>
            </a:extLst>
          </p:cNvPr>
          <p:cNvGrpSpPr/>
          <p:nvPr/>
        </p:nvGrpSpPr>
        <p:grpSpPr>
          <a:xfrm>
            <a:off x="8167157" y="3611333"/>
            <a:ext cx="1504950" cy="591344"/>
            <a:chOff x="4610099" y="2389981"/>
            <a:chExt cx="2238375" cy="1162817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C5EA9FDE-A801-46BD-88AD-8E1D433DB12E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F91BE93-767F-4972-B44D-69273436CBB5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8AD9FD4-EB2D-41A6-BA82-8DAE57528280}"/>
              </a:ext>
            </a:extLst>
          </p:cNvPr>
          <p:cNvGrpSpPr/>
          <p:nvPr/>
        </p:nvGrpSpPr>
        <p:grpSpPr>
          <a:xfrm>
            <a:off x="10110257" y="3619078"/>
            <a:ext cx="1752601" cy="573882"/>
            <a:chOff x="4610099" y="2390775"/>
            <a:chExt cx="2238375" cy="1160462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1B1EE98D-00AC-4898-909D-75C4893A1C9B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31   35</a:t>
              </a: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B16E3E0D-5BF0-4FDD-A02C-C9D8F21CE5C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7BFACA5-BBCD-47E7-ADB8-076BEF164396}"/>
              </a:ext>
            </a:extLst>
          </p:cNvPr>
          <p:cNvGrpSpPr/>
          <p:nvPr/>
        </p:nvGrpSpPr>
        <p:grpSpPr>
          <a:xfrm>
            <a:off x="3518960" y="3634116"/>
            <a:ext cx="1600201" cy="585519"/>
            <a:chOff x="4610099" y="2390775"/>
            <a:chExt cx="2238377" cy="1160462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04EEC832-DFEF-4320-A200-C942EA484767}"/>
                </a:ext>
              </a:extLst>
            </p:cNvPr>
            <p:cNvSpPr/>
            <p:nvPr/>
          </p:nvSpPr>
          <p:spPr>
            <a:xfrm>
              <a:off x="4610101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DFF971B9-071D-488E-AE06-A54350B544FD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B3B6559-E548-4A9A-A1F8-4F09354DE4F9}"/>
              </a:ext>
            </a:extLst>
          </p:cNvPr>
          <p:cNvGrpSpPr/>
          <p:nvPr/>
        </p:nvGrpSpPr>
        <p:grpSpPr>
          <a:xfrm>
            <a:off x="128060" y="3628910"/>
            <a:ext cx="1333498" cy="590550"/>
            <a:chOff x="4610099" y="2390775"/>
            <a:chExt cx="2238375" cy="1160462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143F2687-7B26-44D4-A37C-09602586AE88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1     3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41D3D9DE-EBA5-4EC8-B36C-1CCCD7A8342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BBE06841-3989-48AE-B7DB-0A2CA389468F}"/>
              </a:ext>
            </a:extLst>
          </p:cNvPr>
          <p:cNvGrpSpPr/>
          <p:nvPr/>
        </p:nvGrpSpPr>
        <p:grpSpPr>
          <a:xfrm>
            <a:off x="1690159" y="3628910"/>
            <a:ext cx="1600200" cy="585519"/>
            <a:chOff x="4610099" y="2390775"/>
            <a:chExt cx="2238375" cy="1160462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2E5FE691-E713-4613-A860-5410D9A90D21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     </a:t>
              </a: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DE60135B-0A67-4AD3-83A4-327072EEA703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DFC72B02-B258-40F6-B3B3-FC89711621AC}"/>
              </a:ext>
            </a:extLst>
          </p:cNvPr>
          <p:cNvCxnSpPr>
            <a:cxnSpLocks/>
          </p:cNvCxnSpPr>
          <p:nvPr/>
        </p:nvCxnSpPr>
        <p:spPr>
          <a:xfrm>
            <a:off x="1897322" y="2744673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6BA3F18-28F6-49ED-9DA2-39CBF026AA4F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5714470" y="1982530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163B1A9-F745-4E4F-A37B-F8AAB00CD54B}"/>
              </a:ext>
            </a:extLst>
          </p:cNvPr>
          <p:cNvCxnSpPr>
            <a:cxnSpLocks/>
          </p:cNvCxnSpPr>
          <p:nvPr/>
        </p:nvCxnSpPr>
        <p:spPr>
          <a:xfrm>
            <a:off x="9093469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7E6CD5F4-700A-4BD1-A4A5-6FD7ED93BB28}"/>
              </a:ext>
            </a:extLst>
          </p:cNvPr>
          <p:cNvCxnSpPr>
            <a:cxnSpLocks/>
          </p:cNvCxnSpPr>
          <p:nvPr/>
        </p:nvCxnSpPr>
        <p:spPr>
          <a:xfrm>
            <a:off x="518584" y="3937622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FB7C9A65-4046-4847-B319-96E1A23A476D}"/>
              </a:ext>
            </a:extLst>
          </p:cNvPr>
          <p:cNvCxnSpPr>
            <a:cxnSpLocks/>
          </p:cNvCxnSpPr>
          <p:nvPr/>
        </p:nvCxnSpPr>
        <p:spPr>
          <a:xfrm>
            <a:off x="2490259" y="3940093"/>
            <a:ext cx="0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65841AF-7C95-4FE9-917F-0E1D0DF6D402}"/>
              </a:ext>
            </a:extLst>
          </p:cNvPr>
          <p:cNvCxnSpPr>
            <a:cxnSpLocks/>
          </p:cNvCxnSpPr>
          <p:nvPr/>
        </p:nvCxnSpPr>
        <p:spPr>
          <a:xfrm>
            <a:off x="4319061" y="3923404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10AE40F-FCCA-475E-943F-39571C474098}"/>
              </a:ext>
            </a:extLst>
          </p:cNvPr>
          <p:cNvCxnSpPr>
            <a:cxnSpLocks/>
          </p:cNvCxnSpPr>
          <p:nvPr/>
        </p:nvCxnSpPr>
        <p:spPr>
          <a:xfrm>
            <a:off x="8671982" y="3911654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FC6039B-1981-4F86-975A-44BB987E2B32}"/>
              </a:ext>
            </a:extLst>
          </p:cNvPr>
          <p:cNvCxnSpPr>
            <a:cxnSpLocks/>
          </p:cNvCxnSpPr>
          <p:nvPr/>
        </p:nvCxnSpPr>
        <p:spPr>
          <a:xfrm>
            <a:off x="10443639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1A6542FB-8B7B-42CF-9D1C-F0E4C7803179}"/>
              </a:ext>
            </a:extLst>
          </p:cNvPr>
          <p:cNvCxnSpPr>
            <a:cxnSpLocks/>
          </p:cNvCxnSpPr>
          <p:nvPr/>
        </p:nvCxnSpPr>
        <p:spPr>
          <a:xfrm>
            <a:off x="11138958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893BE97A-F3F1-486C-9D93-39F3A6D13EBE}"/>
              </a:ext>
            </a:extLst>
          </p:cNvPr>
          <p:cNvCxnSpPr>
            <a:cxnSpLocks/>
          </p:cNvCxnSpPr>
          <p:nvPr/>
        </p:nvCxnSpPr>
        <p:spPr>
          <a:xfrm>
            <a:off x="108055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DC398762-A0BE-4D6B-B264-3226484AAC9A}"/>
              </a:ext>
            </a:extLst>
          </p:cNvPr>
          <p:cNvCxnSpPr>
            <a:cxnSpLocks/>
          </p:cNvCxnSpPr>
          <p:nvPr/>
        </p:nvCxnSpPr>
        <p:spPr>
          <a:xfrm flipH="1">
            <a:off x="3056992" y="2243768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A699005-2F4C-4D98-BB54-4E039DB5232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6519332" y="2215964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F245A9DE-8344-4715-B2A5-9F51D23F9C8B}"/>
              </a:ext>
            </a:extLst>
          </p:cNvPr>
          <p:cNvCxnSpPr>
            <a:stCxn id="9" idx="1"/>
            <a:endCxn id="26" idx="0"/>
          </p:cNvCxnSpPr>
          <p:nvPr/>
        </p:nvCxnSpPr>
        <p:spPr>
          <a:xfrm flipH="1">
            <a:off x="794809" y="2936339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C4375524-891F-4D64-B973-0853BC9B2328}"/>
              </a:ext>
            </a:extLst>
          </p:cNvPr>
          <p:cNvCxnSpPr>
            <a:cxnSpLocks/>
          </p:cNvCxnSpPr>
          <p:nvPr/>
        </p:nvCxnSpPr>
        <p:spPr>
          <a:xfrm>
            <a:off x="2490259" y="2751371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F710ED66-E54C-473C-A5A8-F007B52D9A9B}"/>
              </a:ext>
            </a:extLst>
          </p:cNvPr>
          <p:cNvCxnSpPr>
            <a:cxnSpLocks/>
          </p:cNvCxnSpPr>
          <p:nvPr/>
        </p:nvCxnSpPr>
        <p:spPr>
          <a:xfrm>
            <a:off x="9655443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BFB75C4-101B-441E-8580-D554BC99CE04}"/>
              </a:ext>
            </a:extLst>
          </p:cNvPr>
          <p:cNvCxnSpPr>
            <a:stCxn id="9" idx="2"/>
            <a:endCxn id="29" idx="0"/>
          </p:cNvCxnSpPr>
          <p:nvPr/>
        </p:nvCxnSpPr>
        <p:spPr>
          <a:xfrm>
            <a:off x="2192597" y="3121307"/>
            <a:ext cx="297662" cy="5076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3400F20F-799F-4A28-B7E2-CFA99A11C910}"/>
              </a:ext>
            </a:extLst>
          </p:cNvPr>
          <p:cNvCxnSpPr>
            <a:stCxn id="9" idx="3"/>
            <a:endCxn id="23" idx="0"/>
          </p:cNvCxnSpPr>
          <p:nvPr/>
        </p:nvCxnSpPr>
        <p:spPr>
          <a:xfrm>
            <a:off x="3056992" y="2936339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9CD21746-A776-4DC5-A5C0-3C47BAD7CDE6}"/>
              </a:ext>
            </a:extLst>
          </p:cNvPr>
          <p:cNvCxnSpPr>
            <a:cxnSpLocks/>
            <a:stCxn id="12" idx="1"/>
            <a:endCxn id="14" idx="0"/>
          </p:cNvCxnSpPr>
          <p:nvPr/>
        </p:nvCxnSpPr>
        <p:spPr>
          <a:xfrm flipH="1">
            <a:off x="6981296" y="3027036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77A27F4-873D-4BCF-9DEE-A1ABEBC35970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8919632" y="3239973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466FCF52-F198-48C2-9311-D9C6B35CD23F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>
            <a:off x="10224564" y="3027036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4474779C-3C11-4007-AE38-4202A86BCCFB}"/>
              </a:ext>
            </a:extLst>
          </p:cNvPr>
          <p:cNvCxnSpPr>
            <a:cxnSpLocks/>
          </p:cNvCxnSpPr>
          <p:nvPr/>
        </p:nvCxnSpPr>
        <p:spPr>
          <a:xfrm>
            <a:off x="11548533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29E3DEDA-EFEB-49C8-9166-02A95D9ACA95}"/>
              </a:ext>
            </a:extLst>
          </p:cNvPr>
          <p:cNvCxnSpPr>
            <a:cxnSpLocks/>
          </p:cNvCxnSpPr>
          <p:nvPr/>
        </p:nvCxnSpPr>
        <p:spPr>
          <a:xfrm>
            <a:off x="9188719" y="392083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9A8501B7-CCC4-4DAA-824B-20355A04EB4D}"/>
              </a:ext>
            </a:extLst>
          </p:cNvPr>
          <p:cNvCxnSpPr>
            <a:cxnSpLocks/>
          </p:cNvCxnSpPr>
          <p:nvPr/>
        </p:nvCxnSpPr>
        <p:spPr>
          <a:xfrm>
            <a:off x="67288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E36941DB-3D4E-4C3D-A9BC-4C56DDF6B97C}"/>
              </a:ext>
            </a:extLst>
          </p:cNvPr>
          <p:cNvCxnSpPr>
            <a:cxnSpLocks/>
          </p:cNvCxnSpPr>
          <p:nvPr/>
        </p:nvCxnSpPr>
        <p:spPr>
          <a:xfrm>
            <a:off x="7252758" y="390158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8FADD76E-A1EB-47DA-9ABB-EF99697C7930}"/>
              </a:ext>
            </a:extLst>
          </p:cNvPr>
          <p:cNvCxnSpPr>
            <a:cxnSpLocks/>
          </p:cNvCxnSpPr>
          <p:nvPr/>
        </p:nvCxnSpPr>
        <p:spPr>
          <a:xfrm>
            <a:off x="985308" y="392943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27488FE-0324-485C-BB0B-A1956B5AF883}"/>
              </a:ext>
            </a:extLst>
          </p:cNvPr>
          <p:cNvSpPr txBox="1"/>
          <p:nvPr/>
        </p:nvSpPr>
        <p:spPr>
          <a:xfrm>
            <a:off x="394861" y="4821815"/>
            <a:ext cx="328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Удалим 7, произойдет слияние </a:t>
            </a: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C4D7556-7AD4-4EF6-A573-8432F3EB4B4E}"/>
              </a:ext>
            </a:extLst>
          </p:cNvPr>
          <p:cNvSpPr/>
          <p:nvPr/>
        </p:nvSpPr>
        <p:spPr>
          <a:xfrm>
            <a:off x="2259808" y="2337476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BBC0FA41-5ADE-4B75-A61A-D1293D55C519}"/>
              </a:ext>
            </a:extLst>
          </p:cNvPr>
          <p:cNvSpPr/>
          <p:nvPr/>
        </p:nvSpPr>
        <p:spPr>
          <a:xfrm>
            <a:off x="2270116" y="3566277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Стрелка: изогнутая влево 61">
            <a:extLst>
              <a:ext uri="{FF2B5EF4-FFF2-40B4-BE49-F238E27FC236}">
                <a16:creationId xmlns:a16="http://schemas.microsoft.com/office/drawing/2014/main" id="{CEC65241-460B-49F3-9CDD-7F41E31D2993}"/>
              </a:ext>
            </a:extLst>
          </p:cNvPr>
          <p:cNvSpPr/>
          <p:nvPr/>
        </p:nvSpPr>
        <p:spPr>
          <a:xfrm rot="18405766">
            <a:off x="3360077" y="1627984"/>
            <a:ext cx="657463" cy="2310818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3" name="Стрелка: изогнутая влево 62">
            <a:extLst>
              <a:ext uri="{FF2B5EF4-FFF2-40B4-BE49-F238E27FC236}">
                <a16:creationId xmlns:a16="http://schemas.microsoft.com/office/drawing/2014/main" id="{0A1ABAAF-23D9-4F41-9AE7-14CBE89BCCC6}"/>
              </a:ext>
            </a:extLst>
          </p:cNvPr>
          <p:cNvSpPr/>
          <p:nvPr/>
        </p:nvSpPr>
        <p:spPr>
          <a:xfrm rot="16046063" flipH="1">
            <a:off x="3042129" y="3296737"/>
            <a:ext cx="829834" cy="2110316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4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F4B52-C675-4365-BC48-352C5BD9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(4)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C9D09A0-F201-41D5-BFFB-914AD7D06CEA}"/>
              </a:ext>
            </a:extLst>
          </p:cNvPr>
          <p:cNvGrpSpPr/>
          <p:nvPr/>
        </p:nvGrpSpPr>
        <p:grpSpPr>
          <a:xfrm>
            <a:off x="4909608" y="1498755"/>
            <a:ext cx="1609724" cy="950643"/>
            <a:chOff x="4610099" y="2390775"/>
            <a:chExt cx="2238375" cy="1160462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4AC1D9C-38A5-46FD-95F6-03A8D3A9A985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DCFFFC47-4B65-48EF-94BD-39713190DF1D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71BE12C-7868-43D0-8C59-6EC7B592BFC6}"/>
              </a:ext>
            </a:extLst>
          </p:cNvPr>
          <p:cNvGrpSpPr/>
          <p:nvPr/>
        </p:nvGrpSpPr>
        <p:grpSpPr>
          <a:xfrm>
            <a:off x="1328202" y="2368039"/>
            <a:ext cx="1728790" cy="753268"/>
            <a:chOff x="4610099" y="2390775"/>
            <a:chExt cx="2238375" cy="1160462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140745C-6D74-4542-A9B8-D757A6EF4D22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4 </a:t>
              </a:r>
              <a:r>
                <a:rPr lang="ru-RU" dirty="0"/>
                <a:t>  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F4E8D6D7-1DE0-4B7B-8FF4-7AE8EFEBECA5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DBDB593-D8CB-4504-9068-41F68797617A}"/>
              </a:ext>
            </a:extLst>
          </p:cNvPr>
          <p:cNvGrpSpPr/>
          <p:nvPr/>
        </p:nvGrpSpPr>
        <p:grpSpPr>
          <a:xfrm>
            <a:off x="8495774" y="2372800"/>
            <a:ext cx="1728790" cy="867173"/>
            <a:chOff x="4610099" y="2390775"/>
            <a:chExt cx="2238375" cy="116046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F1EFE372-1E0B-48DE-9B43-43DBCAD56DE1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B497143A-71E1-4FEE-A8F2-195639BEA19E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D1CBF45-7AA4-4764-8824-269116A92BE8}"/>
              </a:ext>
            </a:extLst>
          </p:cNvPr>
          <p:cNvGrpSpPr/>
          <p:nvPr/>
        </p:nvGrpSpPr>
        <p:grpSpPr>
          <a:xfrm>
            <a:off x="6271683" y="3616981"/>
            <a:ext cx="1419225" cy="569912"/>
            <a:chOff x="4610099" y="2390775"/>
            <a:chExt cx="2238375" cy="1160462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0C0007A-E679-4047-AE9E-24EB985F088F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01BCD59-DD79-4526-8EE5-D9B783DC2B42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DFA4483-E879-401C-82C9-2F7E1CE1E00E}"/>
              </a:ext>
            </a:extLst>
          </p:cNvPr>
          <p:cNvGrpSpPr/>
          <p:nvPr/>
        </p:nvGrpSpPr>
        <p:grpSpPr>
          <a:xfrm>
            <a:off x="8167157" y="3611333"/>
            <a:ext cx="1504950" cy="591344"/>
            <a:chOff x="4610099" y="2389981"/>
            <a:chExt cx="2238375" cy="1162817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7EF0B082-32BC-46F7-B073-67A01747B364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AAB7A9-7C5D-406E-AD23-3C512BEA1470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4DD6A80B-0CB9-4CC1-959D-0F593B03729C}"/>
              </a:ext>
            </a:extLst>
          </p:cNvPr>
          <p:cNvGrpSpPr/>
          <p:nvPr/>
        </p:nvGrpSpPr>
        <p:grpSpPr>
          <a:xfrm>
            <a:off x="10110257" y="3619078"/>
            <a:ext cx="1752601" cy="573882"/>
            <a:chOff x="4610099" y="2390775"/>
            <a:chExt cx="2238375" cy="1160462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6E8FCCA2-9C82-44DD-8AD3-4E6ABF89FBDB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31   35</a:t>
              </a:r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06A337F0-36AF-401B-885D-A53BF9899404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FF4ACF50-7987-4AAA-8AD1-97434E467327}"/>
              </a:ext>
            </a:extLst>
          </p:cNvPr>
          <p:cNvGrpSpPr/>
          <p:nvPr/>
        </p:nvGrpSpPr>
        <p:grpSpPr>
          <a:xfrm>
            <a:off x="3518959" y="3634115"/>
            <a:ext cx="1600202" cy="585520"/>
            <a:chOff x="4610099" y="2390773"/>
            <a:chExt cx="2238379" cy="1160464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5F97C64D-963F-49C1-AFEA-3B8BF7A07637}"/>
                </a:ext>
              </a:extLst>
            </p:cNvPr>
            <p:cNvSpPr/>
            <p:nvPr/>
          </p:nvSpPr>
          <p:spPr>
            <a:xfrm>
              <a:off x="4610102" y="2390773"/>
              <a:ext cx="2238376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5        6</a:t>
              </a: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07CCFA8F-76BD-440B-B177-D7AA0BE74BF4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503C6D4C-D174-425B-9252-E52C25CD0B7D}"/>
              </a:ext>
            </a:extLst>
          </p:cNvPr>
          <p:cNvGrpSpPr/>
          <p:nvPr/>
        </p:nvGrpSpPr>
        <p:grpSpPr>
          <a:xfrm>
            <a:off x="128060" y="3628910"/>
            <a:ext cx="1333498" cy="590550"/>
            <a:chOff x="4610099" y="2390775"/>
            <a:chExt cx="2238375" cy="1160462"/>
          </a:xfrm>
        </p:grpSpPr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58DC6662-AAD1-4287-9964-986DACEC9447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1     3</a:t>
              </a: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D030F249-DE1F-485C-8E92-B629D6BBBC81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82B3221D-9521-4F86-AB88-750D665E1B51}"/>
              </a:ext>
            </a:extLst>
          </p:cNvPr>
          <p:cNvCxnSpPr>
            <a:cxnSpLocks/>
          </p:cNvCxnSpPr>
          <p:nvPr/>
        </p:nvCxnSpPr>
        <p:spPr>
          <a:xfrm>
            <a:off x="2193116" y="2751371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55BE4288-7444-44B6-86CE-60DD161D9489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5714470" y="1982530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CF7C944-BEA5-410F-A9E1-C68B9E430D64}"/>
              </a:ext>
            </a:extLst>
          </p:cNvPr>
          <p:cNvCxnSpPr>
            <a:cxnSpLocks/>
          </p:cNvCxnSpPr>
          <p:nvPr/>
        </p:nvCxnSpPr>
        <p:spPr>
          <a:xfrm>
            <a:off x="9093469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B282AE39-42C9-426E-835C-BE879EC47531}"/>
              </a:ext>
            </a:extLst>
          </p:cNvPr>
          <p:cNvCxnSpPr>
            <a:cxnSpLocks/>
          </p:cNvCxnSpPr>
          <p:nvPr/>
        </p:nvCxnSpPr>
        <p:spPr>
          <a:xfrm>
            <a:off x="518584" y="3937622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C1ED2980-C052-4182-BFDC-718D2B267FEA}"/>
              </a:ext>
            </a:extLst>
          </p:cNvPr>
          <p:cNvCxnSpPr>
            <a:cxnSpLocks/>
          </p:cNvCxnSpPr>
          <p:nvPr/>
        </p:nvCxnSpPr>
        <p:spPr>
          <a:xfrm>
            <a:off x="4001294" y="3923404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F69F4CC3-CE7C-4A6B-B054-0F62D8BA99EA}"/>
              </a:ext>
            </a:extLst>
          </p:cNvPr>
          <p:cNvCxnSpPr>
            <a:cxnSpLocks/>
          </p:cNvCxnSpPr>
          <p:nvPr/>
        </p:nvCxnSpPr>
        <p:spPr>
          <a:xfrm>
            <a:off x="8671982" y="3911654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758F20C8-D911-4B8F-A748-C85B03C43FB2}"/>
              </a:ext>
            </a:extLst>
          </p:cNvPr>
          <p:cNvCxnSpPr>
            <a:cxnSpLocks/>
          </p:cNvCxnSpPr>
          <p:nvPr/>
        </p:nvCxnSpPr>
        <p:spPr>
          <a:xfrm>
            <a:off x="10443639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46C8E23A-47F6-41F8-94DE-F886DF7AF4C5}"/>
              </a:ext>
            </a:extLst>
          </p:cNvPr>
          <p:cNvCxnSpPr>
            <a:cxnSpLocks/>
          </p:cNvCxnSpPr>
          <p:nvPr/>
        </p:nvCxnSpPr>
        <p:spPr>
          <a:xfrm>
            <a:off x="11138958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0E1A78AD-E57E-4D10-9997-B4F2EB403889}"/>
              </a:ext>
            </a:extLst>
          </p:cNvPr>
          <p:cNvCxnSpPr>
            <a:cxnSpLocks/>
          </p:cNvCxnSpPr>
          <p:nvPr/>
        </p:nvCxnSpPr>
        <p:spPr>
          <a:xfrm>
            <a:off x="108055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CDD11A23-FD3F-4E4D-B39E-93C4326CF485}"/>
              </a:ext>
            </a:extLst>
          </p:cNvPr>
          <p:cNvCxnSpPr>
            <a:cxnSpLocks/>
          </p:cNvCxnSpPr>
          <p:nvPr/>
        </p:nvCxnSpPr>
        <p:spPr>
          <a:xfrm flipH="1">
            <a:off x="3056992" y="2243768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0DEB0971-3780-4370-8CB0-8A625AC26B51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6519332" y="2215964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93903692-D725-464C-BC5D-03A44FB1AD88}"/>
              </a:ext>
            </a:extLst>
          </p:cNvPr>
          <p:cNvCxnSpPr>
            <a:stCxn id="11" idx="1"/>
            <a:endCxn id="28" idx="0"/>
          </p:cNvCxnSpPr>
          <p:nvPr/>
        </p:nvCxnSpPr>
        <p:spPr>
          <a:xfrm flipH="1">
            <a:off x="794809" y="2936339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5D83F1DB-B1EF-4C83-A975-1701BDFF5BAE}"/>
              </a:ext>
            </a:extLst>
          </p:cNvPr>
          <p:cNvCxnSpPr>
            <a:cxnSpLocks/>
          </p:cNvCxnSpPr>
          <p:nvPr/>
        </p:nvCxnSpPr>
        <p:spPr>
          <a:xfrm>
            <a:off x="9655443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325D2D8-D8FF-488D-9700-D65A62314032}"/>
              </a:ext>
            </a:extLst>
          </p:cNvPr>
          <p:cNvCxnSpPr>
            <a:stCxn id="11" idx="3"/>
            <a:endCxn id="25" idx="0"/>
          </p:cNvCxnSpPr>
          <p:nvPr/>
        </p:nvCxnSpPr>
        <p:spPr>
          <a:xfrm>
            <a:off x="3056992" y="2936339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BB562EE9-28DA-4440-9A48-AA5775F7FC7E}"/>
              </a:ext>
            </a:extLst>
          </p:cNvPr>
          <p:cNvCxnSpPr>
            <a:cxnSpLocks/>
            <a:stCxn id="14" idx="1"/>
            <a:endCxn id="16" idx="0"/>
          </p:cNvCxnSpPr>
          <p:nvPr/>
        </p:nvCxnSpPr>
        <p:spPr>
          <a:xfrm flipH="1">
            <a:off x="6981296" y="3027036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F948B91D-3260-4046-8997-C371F03B5CDE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8919632" y="3239973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F5D7B0E-0483-4D4C-ADC6-A6D1F5F2AEAF}"/>
              </a:ext>
            </a:extLst>
          </p:cNvPr>
          <p:cNvCxnSpPr>
            <a:cxnSpLocks/>
            <a:stCxn id="14" idx="3"/>
            <a:endCxn id="22" idx="0"/>
          </p:cNvCxnSpPr>
          <p:nvPr/>
        </p:nvCxnSpPr>
        <p:spPr>
          <a:xfrm>
            <a:off x="10224564" y="3027036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0B408F7C-18ED-4ED6-BCF7-666CA7EE3A5A}"/>
              </a:ext>
            </a:extLst>
          </p:cNvPr>
          <p:cNvCxnSpPr>
            <a:cxnSpLocks/>
          </p:cNvCxnSpPr>
          <p:nvPr/>
        </p:nvCxnSpPr>
        <p:spPr>
          <a:xfrm>
            <a:off x="11548533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4A6E9A1C-8851-4823-88C6-323D840999A8}"/>
              </a:ext>
            </a:extLst>
          </p:cNvPr>
          <p:cNvCxnSpPr>
            <a:cxnSpLocks/>
          </p:cNvCxnSpPr>
          <p:nvPr/>
        </p:nvCxnSpPr>
        <p:spPr>
          <a:xfrm>
            <a:off x="9188719" y="392083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BE3E55BE-22B9-40C7-90D2-4177D0875017}"/>
              </a:ext>
            </a:extLst>
          </p:cNvPr>
          <p:cNvCxnSpPr>
            <a:cxnSpLocks/>
          </p:cNvCxnSpPr>
          <p:nvPr/>
        </p:nvCxnSpPr>
        <p:spPr>
          <a:xfrm>
            <a:off x="67288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1662688D-23AC-4131-8C9A-324B6BFDEA53}"/>
              </a:ext>
            </a:extLst>
          </p:cNvPr>
          <p:cNvCxnSpPr>
            <a:cxnSpLocks/>
          </p:cNvCxnSpPr>
          <p:nvPr/>
        </p:nvCxnSpPr>
        <p:spPr>
          <a:xfrm>
            <a:off x="7252758" y="390158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2E0019A6-708B-4BA0-A8D0-AC2E2677CA22}"/>
              </a:ext>
            </a:extLst>
          </p:cNvPr>
          <p:cNvCxnSpPr>
            <a:cxnSpLocks/>
          </p:cNvCxnSpPr>
          <p:nvPr/>
        </p:nvCxnSpPr>
        <p:spPr>
          <a:xfrm>
            <a:off x="985308" y="392943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1A3C67-902B-4FDB-AD73-004F3EFD2184}"/>
              </a:ext>
            </a:extLst>
          </p:cNvPr>
          <p:cNvSpPr txBox="1"/>
          <p:nvPr/>
        </p:nvSpPr>
        <p:spPr>
          <a:xfrm>
            <a:off x="394861" y="4821815"/>
            <a:ext cx="114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Удалим 4 </a:t>
            </a: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25796583-D1FD-46D0-BCD2-F9D228A509BF}"/>
              </a:ext>
            </a:extLst>
          </p:cNvPr>
          <p:cNvCxnSpPr>
            <a:cxnSpLocks/>
          </p:cNvCxnSpPr>
          <p:nvPr/>
        </p:nvCxnSpPr>
        <p:spPr>
          <a:xfrm>
            <a:off x="4610894" y="3923404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Овал 65">
            <a:extLst>
              <a:ext uri="{FF2B5EF4-FFF2-40B4-BE49-F238E27FC236}">
                <a16:creationId xmlns:a16="http://schemas.microsoft.com/office/drawing/2014/main" id="{6FFF2AD4-C561-4155-854A-824332421454}"/>
              </a:ext>
            </a:extLst>
          </p:cNvPr>
          <p:cNvSpPr/>
          <p:nvPr/>
        </p:nvSpPr>
        <p:spPr>
          <a:xfrm>
            <a:off x="773372" y="3584050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Стрелка: изогнутая влево 66">
            <a:extLst>
              <a:ext uri="{FF2B5EF4-FFF2-40B4-BE49-F238E27FC236}">
                <a16:creationId xmlns:a16="http://schemas.microsoft.com/office/drawing/2014/main" id="{CEACB050-B52E-47BA-9922-012A913431E4}"/>
              </a:ext>
            </a:extLst>
          </p:cNvPr>
          <p:cNvSpPr/>
          <p:nvPr/>
        </p:nvSpPr>
        <p:spPr>
          <a:xfrm rot="13768069">
            <a:off x="970002" y="1804099"/>
            <a:ext cx="657463" cy="1965828"/>
          </a:xfrm>
          <a:prstGeom prst="curvedLeftArrow">
            <a:avLst>
              <a:gd name="adj1" fmla="val 25000"/>
              <a:gd name="adj2" fmla="val 48878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3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32DE2-F136-45B9-8CF6-80FE258B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(5)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7ADD5144-E722-482F-A798-7B16D0F91B96}"/>
              </a:ext>
            </a:extLst>
          </p:cNvPr>
          <p:cNvGrpSpPr/>
          <p:nvPr/>
        </p:nvGrpSpPr>
        <p:grpSpPr>
          <a:xfrm>
            <a:off x="4909608" y="1498755"/>
            <a:ext cx="1609724" cy="950643"/>
            <a:chOff x="4610099" y="2390775"/>
            <a:chExt cx="2238375" cy="1160462"/>
          </a:xfrm>
        </p:grpSpPr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E0E71BE5-BF99-4A63-B173-CAD0BA235D50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E38FE117-EA72-49EA-A97A-1029AD9331D5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13D7E69E-1035-4EC1-884F-4A5D8277BBEB}"/>
              </a:ext>
            </a:extLst>
          </p:cNvPr>
          <p:cNvGrpSpPr/>
          <p:nvPr/>
        </p:nvGrpSpPr>
        <p:grpSpPr>
          <a:xfrm>
            <a:off x="1328202" y="2368039"/>
            <a:ext cx="1728790" cy="753268"/>
            <a:chOff x="4610099" y="2390775"/>
            <a:chExt cx="2238375" cy="1160462"/>
          </a:xfrm>
        </p:grpSpPr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E1325CD0-F099-466A-B4CF-2721D88CB1E9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3</a:t>
              </a:r>
              <a:r>
                <a:rPr lang="ru-RU" dirty="0"/>
                <a:t> </a:t>
              </a: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7263302A-E3AA-459A-B19E-E316852EB993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6BB1349B-91E2-4F3B-A306-93B2DF1748BF}"/>
              </a:ext>
            </a:extLst>
          </p:cNvPr>
          <p:cNvGrpSpPr/>
          <p:nvPr/>
        </p:nvGrpSpPr>
        <p:grpSpPr>
          <a:xfrm>
            <a:off x="8495774" y="2372800"/>
            <a:ext cx="1728790" cy="867173"/>
            <a:chOff x="4610099" y="2390775"/>
            <a:chExt cx="2238375" cy="1160462"/>
          </a:xfrm>
        </p:grpSpPr>
        <p:sp>
          <p:nvSpPr>
            <p:cNvPr id="56" name="Прямоугольник 55">
              <a:extLst>
                <a:ext uri="{FF2B5EF4-FFF2-40B4-BE49-F238E27FC236}">
                  <a16:creationId xmlns:a16="http://schemas.microsoft.com/office/drawing/2014/main" id="{BA01858E-3E24-40A0-A937-686AF42DBBF7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3E1C6A2D-A5D0-415B-8EAA-34381740C51C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BF889200-FC51-45F2-855B-49993956C01C}"/>
              </a:ext>
            </a:extLst>
          </p:cNvPr>
          <p:cNvGrpSpPr/>
          <p:nvPr/>
        </p:nvGrpSpPr>
        <p:grpSpPr>
          <a:xfrm>
            <a:off x="6271683" y="3616981"/>
            <a:ext cx="1419225" cy="569912"/>
            <a:chOff x="4610099" y="2390775"/>
            <a:chExt cx="2238375" cy="1160462"/>
          </a:xfrm>
        </p:grpSpPr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85CF3DD7-BBED-4654-B114-B3C79436A193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49847702-0B5F-40BB-A8E4-A2A19AA96B04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539A521C-9C1C-4871-8E34-8935F03F8230}"/>
              </a:ext>
            </a:extLst>
          </p:cNvPr>
          <p:cNvGrpSpPr/>
          <p:nvPr/>
        </p:nvGrpSpPr>
        <p:grpSpPr>
          <a:xfrm>
            <a:off x="8167157" y="3611333"/>
            <a:ext cx="1504950" cy="591344"/>
            <a:chOff x="4610099" y="2389981"/>
            <a:chExt cx="2238375" cy="1162817"/>
          </a:xfrm>
        </p:grpSpPr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716BAC3D-7D54-41CF-B9FB-40682F16CF1B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75AA8BDD-64F0-4C8D-9C77-F162458AE14F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114BD421-4F6D-4493-8B7A-4A71564FABDF}"/>
              </a:ext>
            </a:extLst>
          </p:cNvPr>
          <p:cNvGrpSpPr/>
          <p:nvPr/>
        </p:nvGrpSpPr>
        <p:grpSpPr>
          <a:xfrm>
            <a:off x="10110257" y="3619078"/>
            <a:ext cx="1752601" cy="573882"/>
            <a:chOff x="4610099" y="2390775"/>
            <a:chExt cx="2238375" cy="1160462"/>
          </a:xfrm>
        </p:grpSpPr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E8F73F9E-CFDB-4E05-89C9-7070B366411E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31   35</a:t>
              </a:r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37B7037D-C7FE-41F7-BB70-E682880A068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08C3790A-EAB3-4886-BDC1-FD84EBD9A660}"/>
              </a:ext>
            </a:extLst>
          </p:cNvPr>
          <p:cNvGrpSpPr/>
          <p:nvPr/>
        </p:nvGrpSpPr>
        <p:grpSpPr>
          <a:xfrm>
            <a:off x="3518959" y="3634115"/>
            <a:ext cx="1600202" cy="585520"/>
            <a:chOff x="4610099" y="2390773"/>
            <a:chExt cx="2238379" cy="1160464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0D7AD1F4-4052-47AC-9CC4-EEE2672E4E84}"/>
                </a:ext>
              </a:extLst>
            </p:cNvPr>
            <p:cNvSpPr/>
            <p:nvPr/>
          </p:nvSpPr>
          <p:spPr>
            <a:xfrm>
              <a:off x="4610102" y="2390773"/>
              <a:ext cx="2238376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5        6</a:t>
              </a:r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6F5B6C71-620B-4418-813C-D0DDF62583B6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F3C7B693-575B-4F68-B5A7-DBE4808519F5}"/>
              </a:ext>
            </a:extLst>
          </p:cNvPr>
          <p:cNvGrpSpPr/>
          <p:nvPr/>
        </p:nvGrpSpPr>
        <p:grpSpPr>
          <a:xfrm>
            <a:off x="128060" y="3628910"/>
            <a:ext cx="1333498" cy="590550"/>
            <a:chOff x="4610099" y="2390775"/>
            <a:chExt cx="2238375" cy="1160462"/>
          </a:xfrm>
        </p:grpSpPr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CD1682A1-751D-4612-90C0-ED3CA86D6832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</a:t>
              </a:r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0BA9BDCD-0D6A-462C-B906-3958EB4E643C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38B1A03B-203D-4477-9840-FE87FB59A5B7}"/>
              </a:ext>
            </a:extLst>
          </p:cNvPr>
          <p:cNvCxnSpPr>
            <a:cxnSpLocks/>
          </p:cNvCxnSpPr>
          <p:nvPr/>
        </p:nvCxnSpPr>
        <p:spPr>
          <a:xfrm>
            <a:off x="2193116" y="2751371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63547586-A2F1-4A77-8E4A-1A1691F47D1D}"/>
              </a:ext>
            </a:extLst>
          </p:cNvPr>
          <p:cNvCxnSpPr>
            <a:cxnSpLocks/>
            <a:stCxn id="51" idx="0"/>
            <a:endCxn id="51" idx="2"/>
          </p:cNvCxnSpPr>
          <p:nvPr/>
        </p:nvCxnSpPr>
        <p:spPr>
          <a:xfrm>
            <a:off x="5714470" y="1982530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66EC6465-E7FD-44AF-AB42-31FC903DB982}"/>
              </a:ext>
            </a:extLst>
          </p:cNvPr>
          <p:cNvCxnSpPr>
            <a:cxnSpLocks/>
          </p:cNvCxnSpPr>
          <p:nvPr/>
        </p:nvCxnSpPr>
        <p:spPr>
          <a:xfrm>
            <a:off x="9093469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18BE9D1C-D266-428D-837A-090D8B433E8B}"/>
              </a:ext>
            </a:extLst>
          </p:cNvPr>
          <p:cNvCxnSpPr>
            <a:cxnSpLocks/>
          </p:cNvCxnSpPr>
          <p:nvPr/>
        </p:nvCxnSpPr>
        <p:spPr>
          <a:xfrm>
            <a:off x="794809" y="3929436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5A16506F-A932-45C6-809D-E983548075E2}"/>
              </a:ext>
            </a:extLst>
          </p:cNvPr>
          <p:cNvCxnSpPr>
            <a:cxnSpLocks/>
          </p:cNvCxnSpPr>
          <p:nvPr/>
        </p:nvCxnSpPr>
        <p:spPr>
          <a:xfrm>
            <a:off x="4001294" y="3923404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EEFADFE2-AEE4-4FFA-99F4-FD68BAE62E19}"/>
              </a:ext>
            </a:extLst>
          </p:cNvPr>
          <p:cNvCxnSpPr>
            <a:cxnSpLocks/>
          </p:cNvCxnSpPr>
          <p:nvPr/>
        </p:nvCxnSpPr>
        <p:spPr>
          <a:xfrm>
            <a:off x="8671982" y="3911654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98C1F111-3AD0-4A04-A66D-E51ACD74D542}"/>
              </a:ext>
            </a:extLst>
          </p:cNvPr>
          <p:cNvCxnSpPr>
            <a:cxnSpLocks/>
          </p:cNvCxnSpPr>
          <p:nvPr/>
        </p:nvCxnSpPr>
        <p:spPr>
          <a:xfrm>
            <a:off x="10443639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C21B3821-2167-4472-A10C-D6E029F1C2A1}"/>
              </a:ext>
            </a:extLst>
          </p:cNvPr>
          <p:cNvCxnSpPr>
            <a:cxnSpLocks/>
          </p:cNvCxnSpPr>
          <p:nvPr/>
        </p:nvCxnSpPr>
        <p:spPr>
          <a:xfrm>
            <a:off x="11138958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7CDF4111-D24B-48BB-B47C-5C7DDE12FAE4}"/>
              </a:ext>
            </a:extLst>
          </p:cNvPr>
          <p:cNvCxnSpPr>
            <a:cxnSpLocks/>
          </p:cNvCxnSpPr>
          <p:nvPr/>
        </p:nvCxnSpPr>
        <p:spPr>
          <a:xfrm>
            <a:off x="108055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4EFD2200-F897-4E49-A9FF-D864726A3D47}"/>
              </a:ext>
            </a:extLst>
          </p:cNvPr>
          <p:cNvCxnSpPr>
            <a:cxnSpLocks/>
          </p:cNvCxnSpPr>
          <p:nvPr/>
        </p:nvCxnSpPr>
        <p:spPr>
          <a:xfrm flipH="1">
            <a:off x="3056992" y="2243768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3F0EAC84-696A-49E2-BDE8-7BCF8C3CDA0B}"/>
              </a:ext>
            </a:extLst>
          </p:cNvPr>
          <p:cNvCxnSpPr>
            <a:stCxn id="51" idx="3"/>
            <a:endCxn id="56" idx="1"/>
          </p:cNvCxnSpPr>
          <p:nvPr/>
        </p:nvCxnSpPr>
        <p:spPr>
          <a:xfrm>
            <a:off x="6519332" y="2215964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A7B1E28E-A3A3-4F1A-9001-E6AAD92CBD60}"/>
              </a:ext>
            </a:extLst>
          </p:cNvPr>
          <p:cNvCxnSpPr>
            <a:stCxn id="54" idx="1"/>
            <a:endCxn id="71" idx="0"/>
          </p:cNvCxnSpPr>
          <p:nvPr/>
        </p:nvCxnSpPr>
        <p:spPr>
          <a:xfrm flipH="1">
            <a:off x="794809" y="2936339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D62D0E1B-EA1A-488E-AD94-640C451F0C90}"/>
              </a:ext>
            </a:extLst>
          </p:cNvPr>
          <p:cNvCxnSpPr>
            <a:cxnSpLocks/>
          </p:cNvCxnSpPr>
          <p:nvPr/>
        </p:nvCxnSpPr>
        <p:spPr>
          <a:xfrm>
            <a:off x="9655443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A00A9CD-AE60-4202-AC3F-044CFAAACAC8}"/>
              </a:ext>
            </a:extLst>
          </p:cNvPr>
          <p:cNvCxnSpPr>
            <a:stCxn id="54" idx="3"/>
            <a:endCxn id="68" idx="0"/>
          </p:cNvCxnSpPr>
          <p:nvPr/>
        </p:nvCxnSpPr>
        <p:spPr>
          <a:xfrm>
            <a:off x="3056992" y="2936339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E1321E4-CB84-43AA-B297-F78116A97CAC}"/>
              </a:ext>
            </a:extLst>
          </p:cNvPr>
          <p:cNvCxnSpPr>
            <a:cxnSpLocks/>
            <a:stCxn id="57" idx="1"/>
            <a:endCxn id="59" idx="0"/>
          </p:cNvCxnSpPr>
          <p:nvPr/>
        </p:nvCxnSpPr>
        <p:spPr>
          <a:xfrm flipH="1">
            <a:off x="6981296" y="3027036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A36157CA-9EE3-4721-90F1-32EBDFE816FB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 flipH="1">
            <a:off x="8919632" y="3239973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25965D21-4E1A-418F-8E55-0BC154F5A41D}"/>
              </a:ext>
            </a:extLst>
          </p:cNvPr>
          <p:cNvCxnSpPr>
            <a:cxnSpLocks/>
            <a:stCxn id="57" idx="3"/>
            <a:endCxn id="65" idx="0"/>
          </p:cNvCxnSpPr>
          <p:nvPr/>
        </p:nvCxnSpPr>
        <p:spPr>
          <a:xfrm>
            <a:off x="10224564" y="3027036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89E755D2-E309-4743-BA5A-F02B24B71034}"/>
              </a:ext>
            </a:extLst>
          </p:cNvPr>
          <p:cNvCxnSpPr>
            <a:cxnSpLocks/>
          </p:cNvCxnSpPr>
          <p:nvPr/>
        </p:nvCxnSpPr>
        <p:spPr>
          <a:xfrm>
            <a:off x="11548533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2C2DE546-B996-4C58-BC30-C0EDD7F2B999}"/>
              </a:ext>
            </a:extLst>
          </p:cNvPr>
          <p:cNvCxnSpPr>
            <a:cxnSpLocks/>
          </p:cNvCxnSpPr>
          <p:nvPr/>
        </p:nvCxnSpPr>
        <p:spPr>
          <a:xfrm>
            <a:off x="9188719" y="392083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8A1BD528-A97C-47F9-881A-248FFBE9405D}"/>
              </a:ext>
            </a:extLst>
          </p:cNvPr>
          <p:cNvCxnSpPr>
            <a:cxnSpLocks/>
          </p:cNvCxnSpPr>
          <p:nvPr/>
        </p:nvCxnSpPr>
        <p:spPr>
          <a:xfrm>
            <a:off x="67288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>
            <a:extLst>
              <a:ext uri="{FF2B5EF4-FFF2-40B4-BE49-F238E27FC236}">
                <a16:creationId xmlns:a16="http://schemas.microsoft.com/office/drawing/2014/main" id="{B25446CB-5E3E-4ECA-8CCE-9A23E3AE8919}"/>
              </a:ext>
            </a:extLst>
          </p:cNvPr>
          <p:cNvCxnSpPr>
            <a:cxnSpLocks/>
          </p:cNvCxnSpPr>
          <p:nvPr/>
        </p:nvCxnSpPr>
        <p:spPr>
          <a:xfrm>
            <a:off x="7252758" y="390158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E6D5104-9266-4495-9429-7350A1B5637E}"/>
              </a:ext>
            </a:extLst>
          </p:cNvPr>
          <p:cNvSpPr txBox="1"/>
          <p:nvPr/>
        </p:nvSpPr>
        <p:spPr>
          <a:xfrm>
            <a:off x="394861" y="482181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</a:p>
        </p:txBody>
      </p:sp>
      <p:cxnSp>
        <p:nvCxnSpPr>
          <p:cNvPr id="96" name="Прямая соединительная линия 95">
            <a:extLst>
              <a:ext uri="{FF2B5EF4-FFF2-40B4-BE49-F238E27FC236}">
                <a16:creationId xmlns:a16="http://schemas.microsoft.com/office/drawing/2014/main" id="{7EDDF60F-52AE-44F0-B614-B2BEEA917524}"/>
              </a:ext>
            </a:extLst>
          </p:cNvPr>
          <p:cNvCxnSpPr>
            <a:cxnSpLocks/>
          </p:cNvCxnSpPr>
          <p:nvPr/>
        </p:nvCxnSpPr>
        <p:spPr>
          <a:xfrm>
            <a:off x="4610894" y="3923404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Овал 98">
            <a:extLst>
              <a:ext uri="{FF2B5EF4-FFF2-40B4-BE49-F238E27FC236}">
                <a16:creationId xmlns:a16="http://schemas.microsoft.com/office/drawing/2014/main" id="{F5A17944-3C84-489B-9F76-3EB6FDDADC4A}"/>
              </a:ext>
            </a:extLst>
          </p:cNvPr>
          <p:cNvSpPr/>
          <p:nvPr/>
        </p:nvSpPr>
        <p:spPr>
          <a:xfrm>
            <a:off x="3804699" y="3577647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Стрелка: изогнутая влево 99">
            <a:extLst>
              <a:ext uri="{FF2B5EF4-FFF2-40B4-BE49-F238E27FC236}">
                <a16:creationId xmlns:a16="http://schemas.microsoft.com/office/drawing/2014/main" id="{CDE9B8C7-D874-4BDA-B07B-2D99E4D147C8}"/>
              </a:ext>
            </a:extLst>
          </p:cNvPr>
          <p:cNvSpPr/>
          <p:nvPr/>
        </p:nvSpPr>
        <p:spPr>
          <a:xfrm rot="7230414" flipH="1">
            <a:off x="2932822" y="1254778"/>
            <a:ext cx="887962" cy="2665460"/>
          </a:xfrm>
          <a:prstGeom prst="curvedLeftArrow">
            <a:avLst>
              <a:gd name="adj1" fmla="val 25000"/>
              <a:gd name="adj2" fmla="val 48878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FD493-797E-4311-AB02-32828C00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(6)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1EA6D00-3301-427A-901C-DF615ECA7C3F}"/>
              </a:ext>
            </a:extLst>
          </p:cNvPr>
          <p:cNvGrpSpPr/>
          <p:nvPr/>
        </p:nvGrpSpPr>
        <p:grpSpPr>
          <a:xfrm>
            <a:off x="4909608" y="1498755"/>
            <a:ext cx="1609724" cy="950643"/>
            <a:chOff x="4610099" y="2390775"/>
            <a:chExt cx="2238375" cy="1160462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6FB1202E-4092-408E-B7D1-9DE1A7418D72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4A597011-2CCB-4347-9E5B-C8BF3D58F3D3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EA00E42-8C6B-458C-B977-021C1378B7C5}"/>
              </a:ext>
            </a:extLst>
          </p:cNvPr>
          <p:cNvGrpSpPr/>
          <p:nvPr/>
        </p:nvGrpSpPr>
        <p:grpSpPr>
          <a:xfrm>
            <a:off x="1328202" y="2368039"/>
            <a:ext cx="1728790" cy="753268"/>
            <a:chOff x="4610099" y="2390775"/>
            <a:chExt cx="2238375" cy="1160462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3E019BB-85FA-43AD-B83C-C56F5F0BB7FB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5</a:t>
              </a:r>
              <a:r>
                <a:rPr lang="ru-RU" dirty="0"/>
                <a:t> 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6CBE31A-FCE2-4E1D-B662-749158C2A38C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42E0C5E-7E31-4436-AE50-C218014634EC}"/>
              </a:ext>
            </a:extLst>
          </p:cNvPr>
          <p:cNvGrpSpPr/>
          <p:nvPr/>
        </p:nvGrpSpPr>
        <p:grpSpPr>
          <a:xfrm>
            <a:off x="8495774" y="2372800"/>
            <a:ext cx="1728790" cy="867173"/>
            <a:chOff x="4610099" y="2390775"/>
            <a:chExt cx="2238375" cy="1160462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5FC50C1-8317-4A09-B55E-D86B3D5BF099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9DCF78B4-1600-4DF7-A8CA-10B87F4AA0CC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9242A84-AA67-45D3-9CF0-126074D3ED93}"/>
              </a:ext>
            </a:extLst>
          </p:cNvPr>
          <p:cNvGrpSpPr/>
          <p:nvPr/>
        </p:nvGrpSpPr>
        <p:grpSpPr>
          <a:xfrm>
            <a:off x="6271683" y="3616981"/>
            <a:ext cx="1419225" cy="569912"/>
            <a:chOff x="4610099" y="2390775"/>
            <a:chExt cx="2238375" cy="11604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EF39A36-98E8-4334-97DB-7359686CC0DB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9A867A22-75A5-433B-B6DD-F2A7EAED9331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5ECEE4C-E6A9-4DF0-A11F-5F12E21A7DE0}"/>
              </a:ext>
            </a:extLst>
          </p:cNvPr>
          <p:cNvGrpSpPr/>
          <p:nvPr/>
        </p:nvGrpSpPr>
        <p:grpSpPr>
          <a:xfrm>
            <a:off x="8167157" y="3611333"/>
            <a:ext cx="1504950" cy="591344"/>
            <a:chOff x="4610099" y="2389981"/>
            <a:chExt cx="2238375" cy="1162817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86E5FA3-60F7-4618-ABAE-90173494A6EC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901249C5-CF5C-4488-A520-294491AA3F08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70BE3DE-7E2C-4F9D-B4CE-581EC711B1C8}"/>
              </a:ext>
            </a:extLst>
          </p:cNvPr>
          <p:cNvGrpSpPr/>
          <p:nvPr/>
        </p:nvGrpSpPr>
        <p:grpSpPr>
          <a:xfrm>
            <a:off x="10110257" y="3619078"/>
            <a:ext cx="1752601" cy="573882"/>
            <a:chOff x="4610099" y="2390775"/>
            <a:chExt cx="2238375" cy="1160462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E9E244C-DD0A-476C-A242-B11474185B9E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31   35</a:t>
              </a: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997911AC-1AA5-488E-B911-F20BDE8ADAD9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334EDD6-B235-4B71-ACAC-E17EA0A23C95}"/>
              </a:ext>
            </a:extLst>
          </p:cNvPr>
          <p:cNvGrpSpPr/>
          <p:nvPr/>
        </p:nvGrpSpPr>
        <p:grpSpPr>
          <a:xfrm>
            <a:off x="3518959" y="3634115"/>
            <a:ext cx="1600202" cy="585520"/>
            <a:chOff x="4610099" y="2390773"/>
            <a:chExt cx="2238379" cy="1160464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7A070D52-782F-46F3-873B-FA79811071DF}"/>
                </a:ext>
              </a:extLst>
            </p:cNvPr>
            <p:cNvSpPr/>
            <p:nvPr/>
          </p:nvSpPr>
          <p:spPr>
            <a:xfrm>
              <a:off x="4610102" y="2390773"/>
              <a:ext cx="2238376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042CD46F-26C3-49DF-A78E-BF9150F9DCD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61C1E466-9B1D-4087-8757-10E16D63614B}"/>
              </a:ext>
            </a:extLst>
          </p:cNvPr>
          <p:cNvGrpSpPr/>
          <p:nvPr/>
        </p:nvGrpSpPr>
        <p:grpSpPr>
          <a:xfrm>
            <a:off x="128060" y="3628910"/>
            <a:ext cx="1333498" cy="590550"/>
            <a:chOff x="4610099" y="2390775"/>
            <a:chExt cx="2238375" cy="1160462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BC653E25-6BC2-432C-A5C7-74E7A8B1F3FA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ABF09416-794E-4FEE-8C07-BE4F04083E2D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970D24B-7B29-4A31-A5FB-40E5AE227B7A}"/>
              </a:ext>
            </a:extLst>
          </p:cNvPr>
          <p:cNvCxnSpPr>
            <a:cxnSpLocks/>
          </p:cNvCxnSpPr>
          <p:nvPr/>
        </p:nvCxnSpPr>
        <p:spPr>
          <a:xfrm>
            <a:off x="2193116" y="2751371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440F386D-210D-4123-858F-9C2ADAE83A10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5714470" y="1982530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25F8E42-B435-49ED-AA5F-2B43A6E623D7}"/>
              </a:ext>
            </a:extLst>
          </p:cNvPr>
          <p:cNvCxnSpPr>
            <a:cxnSpLocks/>
          </p:cNvCxnSpPr>
          <p:nvPr/>
        </p:nvCxnSpPr>
        <p:spPr>
          <a:xfrm>
            <a:off x="9093469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3239071-CA7D-4B0C-AAE9-28ABAC1D1554}"/>
              </a:ext>
            </a:extLst>
          </p:cNvPr>
          <p:cNvCxnSpPr>
            <a:cxnSpLocks/>
          </p:cNvCxnSpPr>
          <p:nvPr/>
        </p:nvCxnSpPr>
        <p:spPr>
          <a:xfrm>
            <a:off x="794809" y="3929436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3C590CE-0BF8-40FA-BBA3-E5BBC784DBE6}"/>
              </a:ext>
            </a:extLst>
          </p:cNvPr>
          <p:cNvCxnSpPr>
            <a:cxnSpLocks/>
          </p:cNvCxnSpPr>
          <p:nvPr/>
        </p:nvCxnSpPr>
        <p:spPr>
          <a:xfrm>
            <a:off x="8671982" y="3911654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46678142-4CDE-4C8A-84DD-C8B4383C7572}"/>
              </a:ext>
            </a:extLst>
          </p:cNvPr>
          <p:cNvCxnSpPr>
            <a:cxnSpLocks/>
          </p:cNvCxnSpPr>
          <p:nvPr/>
        </p:nvCxnSpPr>
        <p:spPr>
          <a:xfrm>
            <a:off x="10443639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4B32792-E60E-4074-A5D4-D9B85FC4BA2C}"/>
              </a:ext>
            </a:extLst>
          </p:cNvPr>
          <p:cNvCxnSpPr>
            <a:cxnSpLocks/>
          </p:cNvCxnSpPr>
          <p:nvPr/>
        </p:nvCxnSpPr>
        <p:spPr>
          <a:xfrm>
            <a:off x="11138958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192C6F1-B7B7-4548-9C1F-A916C2E049DD}"/>
              </a:ext>
            </a:extLst>
          </p:cNvPr>
          <p:cNvCxnSpPr>
            <a:cxnSpLocks/>
          </p:cNvCxnSpPr>
          <p:nvPr/>
        </p:nvCxnSpPr>
        <p:spPr>
          <a:xfrm>
            <a:off x="108055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892286F-76F5-420C-83F9-37C8C2749A6C}"/>
              </a:ext>
            </a:extLst>
          </p:cNvPr>
          <p:cNvCxnSpPr>
            <a:cxnSpLocks/>
          </p:cNvCxnSpPr>
          <p:nvPr/>
        </p:nvCxnSpPr>
        <p:spPr>
          <a:xfrm flipH="1">
            <a:off x="3056992" y="2243768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1DA99164-413F-4392-AD7E-A6013D7337C6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6519332" y="2215964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4891AB9-B16C-424D-BC4D-96051A9345DB}"/>
              </a:ext>
            </a:extLst>
          </p:cNvPr>
          <p:cNvCxnSpPr>
            <a:stCxn id="9" idx="1"/>
            <a:endCxn id="26" idx="0"/>
          </p:cNvCxnSpPr>
          <p:nvPr/>
        </p:nvCxnSpPr>
        <p:spPr>
          <a:xfrm flipH="1">
            <a:off x="794809" y="2936339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E702A988-EC81-4828-AFB8-E09333A7CEDD}"/>
              </a:ext>
            </a:extLst>
          </p:cNvPr>
          <p:cNvCxnSpPr>
            <a:cxnSpLocks/>
          </p:cNvCxnSpPr>
          <p:nvPr/>
        </p:nvCxnSpPr>
        <p:spPr>
          <a:xfrm>
            <a:off x="9655443" y="2814098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B82FA30-389A-40DA-B434-8E13FEE67F84}"/>
              </a:ext>
            </a:extLst>
          </p:cNvPr>
          <p:cNvCxnSpPr>
            <a:stCxn id="9" idx="3"/>
            <a:endCxn id="23" idx="0"/>
          </p:cNvCxnSpPr>
          <p:nvPr/>
        </p:nvCxnSpPr>
        <p:spPr>
          <a:xfrm>
            <a:off x="3056992" y="2936339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0BB16C06-6752-4D73-89CA-C4789DDAA562}"/>
              </a:ext>
            </a:extLst>
          </p:cNvPr>
          <p:cNvCxnSpPr>
            <a:cxnSpLocks/>
            <a:stCxn id="12" idx="1"/>
            <a:endCxn id="14" idx="0"/>
          </p:cNvCxnSpPr>
          <p:nvPr/>
        </p:nvCxnSpPr>
        <p:spPr>
          <a:xfrm flipH="1">
            <a:off x="6981296" y="3027036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3852B799-BE10-4793-953C-8D1E8B3CB4EA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8919632" y="3239973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57B1A53A-679F-45A6-9104-1DF61772763B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>
            <a:off x="10224564" y="3027036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A7599CE1-599F-4739-9B7E-4A30C5A78449}"/>
              </a:ext>
            </a:extLst>
          </p:cNvPr>
          <p:cNvCxnSpPr>
            <a:cxnSpLocks/>
          </p:cNvCxnSpPr>
          <p:nvPr/>
        </p:nvCxnSpPr>
        <p:spPr>
          <a:xfrm>
            <a:off x="11548533" y="390505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9206DE1B-0C34-45D0-9128-412CC47276A8}"/>
              </a:ext>
            </a:extLst>
          </p:cNvPr>
          <p:cNvCxnSpPr>
            <a:cxnSpLocks/>
          </p:cNvCxnSpPr>
          <p:nvPr/>
        </p:nvCxnSpPr>
        <p:spPr>
          <a:xfrm>
            <a:off x="9188719" y="392083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88590728-C066-4BC8-89BE-927E2828BF2B}"/>
              </a:ext>
            </a:extLst>
          </p:cNvPr>
          <p:cNvCxnSpPr>
            <a:cxnSpLocks/>
          </p:cNvCxnSpPr>
          <p:nvPr/>
        </p:nvCxnSpPr>
        <p:spPr>
          <a:xfrm>
            <a:off x="6728883" y="39116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A51FA7B8-5C80-4D1C-9264-63E495B48AF2}"/>
              </a:ext>
            </a:extLst>
          </p:cNvPr>
          <p:cNvCxnSpPr>
            <a:cxnSpLocks/>
          </p:cNvCxnSpPr>
          <p:nvPr/>
        </p:nvCxnSpPr>
        <p:spPr>
          <a:xfrm>
            <a:off x="7252758" y="390158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379A2F82-AF2F-4BEA-8854-0700CAB1FF1E}"/>
              </a:ext>
            </a:extLst>
          </p:cNvPr>
          <p:cNvCxnSpPr>
            <a:cxnSpLocks/>
          </p:cNvCxnSpPr>
          <p:nvPr/>
        </p:nvCxnSpPr>
        <p:spPr>
          <a:xfrm>
            <a:off x="4319061" y="3920839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Овал 51">
            <a:extLst>
              <a:ext uri="{FF2B5EF4-FFF2-40B4-BE49-F238E27FC236}">
                <a16:creationId xmlns:a16="http://schemas.microsoft.com/office/drawing/2014/main" id="{C89D3A26-8E4A-46D6-B67D-D4E305966E90}"/>
              </a:ext>
            </a:extLst>
          </p:cNvPr>
          <p:cNvSpPr/>
          <p:nvPr/>
        </p:nvSpPr>
        <p:spPr>
          <a:xfrm>
            <a:off x="4109106" y="3576016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590B678-02B3-4A98-BD21-8101D75A025C}"/>
              </a:ext>
            </a:extLst>
          </p:cNvPr>
          <p:cNvSpPr/>
          <p:nvPr/>
        </p:nvSpPr>
        <p:spPr>
          <a:xfrm>
            <a:off x="572694" y="3549877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2E1C57B3-8D1E-4CE8-B466-0B59C6969D19}"/>
              </a:ext>
            </a:extLst>
          </p:cNvPr>
          <p:cNvSpPr/>
          <p:nvPr/>
        </p:nvSpPr>
        <p:spPr>
          <a:xfrm>
            <a:off x="59797" y="3515651"/>
            <a:ext cx="5335057" cy="79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C065CD59-A24B-45ED-8125-6E13DE616C7E}"/>
              </a:ext>
            </a:extLst>
          </p:cNvPr>
          <p:cNvSpPr/>
          <p:nvPr/>
        </p:nvSpPr>
        <p:spPr>
          <a:xfrm>
            <a:off x="5498435" y="1543996"/>
            <a:ext cx="432070" cy="4232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Стрелка: изогнутая влево 55">
            <a:extLst>
              <a:ext uri="{FF2B5EF4-FFF2-40B4-BE49-F238E27FC236}">
                <a16:creationId xmlns:a16="http://schemas.microsoft.com/office/drawing/2014/main" id="{2EEF11C0-58F8-4231-BB71-282AA7DFA4B4}"/>
              </a:ext>
            </a:extLst>
          </p:cNvPr>
          <p:cNvSpPr/>
          <p:nvPr/>
        </p:nvSpPr>
        <p:spPr>
          <a:xfrm rot="17321960">
            <a:off x="6844054" y="-299489"/>
            <a:ext cx="1272170" cy="3417661"/>
          </a:xfrm>
          <a:prstGeom prst="curvedLeftArrow">
            <a:avLst>
              <a:gd name="adj1" fmla="val 25000"/>
              <a:gd name="adj2" fmla="val 48878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2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E1F60E8C-06F1-49F2-9873-B4E5F743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Удаление (7)</a:t>
            </a:r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177044EE-C214-4C0D-99DD-8FEA652BCA00}"/>
              </a:ext>
            </a:extLst>
          </p:cNvPr>
          <p:cNvGrpSpPr/>
          <p:nvPr/>
        </p:nvGrpSpPr>
        <p:grpSpPr>
          <a:xfrm>
            <a:off x="4770440" y="1690688"/>
            <a:ext cx="1728790" cy="867173"/>
            <a:chOff x="4610099" y="2390775"/>
            <a:chExt cx="2238375" cy="1160462"/>
          </a:xfrm>
        </p:grpSpPr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A41511F4-6CD2-4197-9492-DD175E961817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13   17    24</a:t>
              </a:r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212F3834-01A2-4A4F-8F4C-046553A8EFA0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EF3DB40B-5248-4FF8-B6B6-01E077FDAC7D}"/>
              </a:ext>
            </a:extLst>
          </p:cNvPr>
          <p:cNvGrpSpPr/>
          <p:nvPr/>
        </p:nvGrpSpPr>
        <p:grpSpPr>
          <a:xfrm>
            <a:off x="3688560" y="3610979"/>
            <a:ext cx="1419225" cy="569912"/>
            <a:chOff x="4610099" y="2390775"/>
            <a:chExt cx="2238375" cy="1160462"/>
          </a:xfrm>
        </p:grpSpPr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E699B92B-7C08-4A54-B6FB-4CEE8FD9B94F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86C0EBBF-3282-4AAF-992E-ADA2BE86792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6F281B6A-A9CA-4956-A918-52241F27CF57}"/>
              </a:ext>
            </a:extLst>
          </p:cNvPr>
          <p:cNvGrpSpPr/>
          <p:nvPr/>
        </p:nvGrpSpPr>
        <p:grpSpPr>
          <a:xfrm>
            <a:off x="6710887" y="3564840"/>
            <a:ext cx="1504950" cy="591344"/>
            <a:chOff x="4610099" y="2389981"/>
            <a:chExt cx="2238375" cy="1162817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F3C51352-2922-42BE-9E43-6D7DBFEEB8D8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579116BD-D00A-4393-BA98-8543A4680624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25E2488D-2F7D-4836-BE5F-AC951D0C3AA0}"/>
              </a:ext>
            </a:extLst>
          </p:cNvPr>
          <p:cNvGrpSpPr/>
          <p:nvPr/>
        </p:nvGrpSpPr>
        <p:grpSpPr>
          <a:xfrm>
            <a:off x="9123613" y="3564840"/>
            <a:ext cx="1752601" cy="573882"/>
            <a:chOff x="4610099" y="2390775"/>
            <a:chExt cx="2238375" cy="1160462"/>
          </a:xfrm>
        </p:grpSpPr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id="{1AED0223-CDA2-49F7-AED8-1C6239DC234F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31   35</a:t>
              </a:r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6D4C615E-C7F0-4803-A10A-384127D641C0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2D906632-4CBE-4589-AE60-A4BEC238A3D8}"/>
              </a:ext>
            </a:extLst>
          </p:cNvPr>
          <p:cNvCxnSpPr>
            <a:cxnSpLocks/>
          </p:cNvCxnSpPr>
          <p:nvPr/>
        </p:nvCxnSpPr>
        <p:spPr>
          <a:xfrm>
            <a:off x="7215712" y="3865161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1509C320-E456-4AC6-907E-FC1386AC351A}"/>
              </a:ext>
            </a:extLst>
          </p:cNvPr>
          <p:cNvCxnSpPr>
            <a:cxnSpLocks/>
          </p:cNvCxnSpPr>
          <p:nvPr/>
        </p:nvCxnSpPr>
        <p:spPr>
          <a:xfrm>
            <a:off x="9456995" y="385081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6C307ADD-7345-4AA2-AA6E-B54A797EE5CA}"/>
              </a:ext>
            </a:extLst>
          </p:cNvPr>
          <p:cNvCxnSpPr>
            <a:cxnSpLocks/>
          </p:cNvCxnSpPr>
          <p:nvPr/>
        </p:nvCxnSpPr>
        <p:spPr>
          <a:xfrm>
            <a:off x="10152314" y="385081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C2E2A8EF-0F0F-4642-8700-BC3302593E63}"/>
              </a:ext>
            </a:extLst>
          </p:cNvPr>
          <p:cNvCxnSpPr>
            <a:cxnSpLocks/>
          </p:cNvCxnSpPr>
          <p:nvPr/>
        </p:nvCxnSpPr>
        <p:spPr>
          <a:xfrm>
            <a:off x="9818939" y="385741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9A732DF0-988C-488E-83C4-FC5BBC3A935F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4398173" y="2534615"/>
            <a:ext cx="986756" cy="10763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C06EB61B-AB5A-48B8-9CBE-9FEE4367F831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5803111" y="2551262"/>
            <a:ext cx="1660251" cy="10135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36EF60DC-FE51-4C9D-9B77-08B8717DDD7C}"/>
              </a:ext>
            </a:extLst>
          </p:cNvPr>
          <p:cNvCxnSpPr>
            <a:cxnSpLocks/>
            <a:stCxn id="63" idx="3"/>
            <a:endCxn id="71" idx="0"/>
          </p:cNvCxnSpPr>
          <p:nvPr/>
        </p:nvCxnSpPr>
        <p:spPr>
          <a:xfrm>
            <a:off x="6499230" y="2344924"/>
            <a:ext cx="3500684" cy="12199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id="{18F75899-85A4-403E-9158-F06FB92839DF}"/>
              </a:ext>
            </a:extLst>
          </p:cNvPr>
          <p:cNvCxnSpPr>
            <a:cxnSpLocks/>
          </p:cNvCxnSpPr>
          <p:nvPr/>
        </p:nvCxnSpPr>
        <p:spPr>
          <a:xfrm>
            <a:off x="10561889" y="385081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>
            <a:extLst>
              <a:ext uri="{FF2B5EF4-FFF2-40B4-BE49-F238E27FC236}">
                <a16:creationId xmlns:a16="http://schemas.microsoft.com/office/drawing/2014/main" id="{6BC0A2E3-5396-4AF7-9A0C-3344868E068C}"/>
              </a:ext>
            </a:extLst>
          </p:cNvPr>
          <p:cNvCxnSpPr>
            <a:cxnSpLocks/>
          </p:cNvCxnSpPr>
          <p:nvPr/>
        </p:nvCxnSpPr>
        <p:spPr>
          <a:xfrm>
            <a:off x="7732449" y="387434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D82BA638-6EE5-47D4-933A-366F80353698}"/>
              </a:ext>
            </a:extLst>
          </p:cNvPr>
          <p:cNvCxnSpPr>
            <a:cxnSpLocks/>
          </p:cNvCxnSpPr>
          <p:nvPr/>
        </p:nvCxnSpPr>
        <p:spPr>
          <a:xfrm>
            <a:off x="4000499" y="390600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>
            <a:extLst>
              <a:ext uri="{FF2B5EF4-FFF2-40B4-BE49-F238E27FC236}">
                <a16:creationId xmlns:a16="http://schemas.microsoft.com/office/drawing/2014/main" id="{46670D50-C1F1-4057-9877-8420E488F314}"/>
              </a:ext>
            </a:extLst>
          </p:cNvPr>
          <p:cNvCxnSpPr>
            <a:cxnSpLocks/>
          </p:cNvCxnSpPr>
          <p:nvPr/>
        </p:nvCxnSpPr>
        <p:spPr>
          <a:xfrm>
            <a:off x="4524374" y="389593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CFD7172E-4003-48C6-8207-3958331A1A51}"/>
              </a:ext>
            </a:extLst>
          </p:cNvPr>
          <p:cNvCxnSpPr>
            <a:cxnSpLocks/>
          </p:cNvCxnSpPr>
          <p:nvPr/>
        </p:nvCxnSpPr>
        <p:spPr>
          <a:xfrm>
            <a:off x="5193509" y="2131986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5F131035-602F-4674-A8AD-DCC6C26F9DC3}"/>
              </a:ext>
            </a:extLst>
          </p:cNvPr>
          <p:cNvCxnSpPr>
            <a:cxnSpLocks/>
          </p:cNvCxnSpPr>
          <p:nvPr/>
        </p:nvCxnSpPr>
        <p:spPr>
          <a:xfrm>
            <a:off x="5616843" y="2131986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10AB99CE-60C0-44D9-BF15-BC23A97D4723}"/>
              </a:ext>
            </a:extLst>
          </p:cNvPr>
          <p:cNvCxnSpPr>
            <a:cxnSpLocks/>
          </p:cNvCxnSpPr>
          <p:nvPr/>
        </p:nvCxnSpPr>
        <p:spPr>
          <a:xfrm>
            <a:off x="5997843" y="2131986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" name="Группа 111">
            <a:extLst>
              <a:ext uri="{FF2B5EF4-FFF2-40B4-BE49-F238E27FC236}">
                <a16:creationId xmlns:a16="http://schemas.microsoft.com/office/drawing/2014/main" id="{A02B0B84-3F7E-4760-A5AA-CD2DC55130A0}"/>
              </a:ext>
            </a:extLst>
          </p:cNvPr>
          <p:cNvGrpSpPr/>
          <p:nvPr/>
        </p:nvGrpSpPr>
        <p:grpSpPr>
          <a:xfrm>
            <a:off x="838200" y="3626396"/>
            <a:ext cx="1504950" cy="591344"/>
            <a:chOff x="4610099" y="2389981"/>
            <a:chExt cx="2238375" cy="1162817"/>
          </a:xfrm>
        </p:grpSpPr>
        <p:sp>
          <p:nvSpPr>
            <p:cNvPr id="113" name="Прямоугольник 112">
              <a:extLst>
                <a:ext uri="{FF2B5EF4-FFF2-40B4-BE49-F238E27FC236}">
                  <a16:creationId xmlns:a16="http://schemas.microsoft.com/office/drawing/2014/main" id="{07CFCEED-0C71-49A2-9716-58D1923126A6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1      6</a:t>
              </a:r>
            </a:p>
          </p:txBody>
        </p:sp>
        <p:sp>
          <p:nvSpPr>
            <p:cNvPr id="114" name="Прямоугольник 113">
              <a:extLst>
                <a:ext uri="{FF2B5EF4-FFF2-40B4-BE49-F238E27FC236}">
                  <a16:creationId xmlns:a16="http://schemas.microsoft.com/office/drawing/2014/main" id="{073D80FF-AC66-4D44-8FF3-1686BB6DCB9E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6156B115-E758-4B55-B414-D9F00D7D0055}"/>
              </a:ext>
            </a:extLst>
          </p:cNvPr>
          <p:cNvCxnSpPr>
            <a:cxnSpLocks/>
          </p:cNvCxnSpPr>
          <p:nvPr/>
        </p:nvCxnSpPr>
        <p:spPr>
          <a:xfrm>
            <a:off x="1343025" y="3926717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0188E6B8-F597-42CB-8C9F-BCA5E63AB523}"/>
              </a:ext>
            </a:extLst>
          </p:cNvPr>
          <p:cNvCxnSpPr>
            <a:cxnSpLocks/>
          </p:cNvCxnSpPr>
          <p:nvPr/>
        </p:nvCxnSpPr>
        <p:spPr>
          <a:xfrm>
            <a:off x="1859762" y="393590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4EFC5542-5FCC-42E9-8DDE-523F2E61881B}"/>
              </a:ext>
            </a:extLst>
          </p:cNvPr>
          <p:cNvCxnSpPr>
            <a:cxnSpLocks/>
            <a:stCxn id="63" idx="1"/>
            <a:endCxn id="113" idx="0"/>
          </p:cNvCxnSpPr>
          <p:nvPr/>
        </p:nvCxnSpPr>
        <p:spPr>
          <a:xfrm flipH="1">
            <a:off x="1590675" y="2344924"/>
            <a:ext cx="3179765" cy="12814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77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8D532-B23B-46B7-8FA4-70EB6FE7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Рубрика «Эксперимент»</a:t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D9187AE-FAB5-4D7B-BD87-63F1F45411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336" y="1348714"/>
            <a:ext cx="7579414" cy="42791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20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517D0-342A-4C1A-8B78-801661D4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элементов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F74D45-0D72-47FF-84E3-9E636DBDD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22" y="1591734"/>
            <a:ext cx="9220120" cy="4486275"/>
          </a:xfrm>
        </p:spPr>
      </p:pic>
    </p:spTree>
    <p:extLst>
      <p:ext uri="{BB962C8B-B14F-4D97-AF65-F5344CB8AC3E}">
        <p14:creationId xmlns:p14="http://schemas.microsoft.com/office/powerpoint/2010/main" val="302287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DB4F9-C88B-4A2F-A400-3F369515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элементов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B10CF7-987A-40AC-B1B6-2D7ED8832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5466"/>
            <a:ext cx="9994746" cy="4864630"/>
          </a:xfrm>
        </p:spPr>
      </p:pic>
    </p:spTree>
    <p:extLst>
      <p:ext uri="{BB962C8B-B14F-4D97-AF65-F5344CB8AC3E}">
        <p14:creationId xmlns:p14="http://schemas.microsoft.com/office/powerpoint/2010/main" val="2392928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23CCA-37ED-4058-9C5C-DCD05653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элемента (без вектора)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A9294D7-5FB8-461A-9DE9-A6E1F241D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2400"/>
            <a:ext cx="9820791" cy="4779963"/>
          </a:xfrm>
        </p:spPr>
      </p:pic>
    </p:spTree>
    <p:extLst>
      <p:ext uri="{BB962C8B-B14F-4D97-AF65-F5344CB8AC3E}">
        <p14:creationId xmlns:p14="http://schemas.microsoft.com/office/powerpoint/2010/main" val="203721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5054F-D2A5-4183-BE41-255F30A1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B-</a:t>
            </a:r>
            <a:r>
              <a:rPr lang="ru-RU" dirty="0"/>
              <a:t>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B0A71-E38A-4AD7-A670-7BAAC134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1190625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B-дерево — это особый тип сбалансированного дерева поиска, в котором каждый узел может содержать более одного ключа и иметь более двух дочерних элементов. Из-за этого свойства B-дерево называют сильноветвящимся.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2AA8939-DF76-4BC7-B23D-2ECA87CAE2BE}"/>
              </a:ext>
            </a:extLst>
          </p:cNvPr>
          <p:cNvGrpSpPr/>
          <p:nvPr/>
        </p:nvGrpSpPr>
        <p:grpSpPr>
          <a:xfrm>
            <a:off x="4991100" y="3087957"/>
            <a:ext cx="1609724" cy="950643"/>
            <a:chOff x="4610099" y="2390775"/>
            <a:chExt cx="2238375" cy="1160462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9A054FA4-DB2A-4275-BF20-96452AF4A261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4CED0932-2142-4665-9B3D-FF59CE438C26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11DF282F-3E18-482C-B88B-EA94EABBD6EA}"/>
              </a:ext>
            </a:extLst>
          </p:cNvPr>
          <p:cNvGrpSpPr/>
          <p:nvPr/>
        </p:nvGrpSpPr>
        <p:grpSpPr>
          <a:xfrm>
            <a:off x="1409694" y="3957241"/>
            <a:ext cx="1728790" cy="753268"/>
            <a:chOff x="4610099" y="2390775"/>
            <a:chExt cx="2238375" cy="1160462"/>
          </a:xfrm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B4BF8E9D-A389-4088-9EC1-A788262B736E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4 7</a:t>
              </a:r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83AFF80E-3DA9-47C9-80B3-91C1783CC89B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F1259166-1B7F-4F4A-96D5-ACD764ADD526}"/>
              </a:ext>
            </a:extLst>
          </p:cNvPr>
          <p:cNvGrpSpPr/>
          <p:nvPr/>
        </p:nvGrpSpPr>
        <p:grpSpPr>
          <a:xfrm>
            <a:off x="8577266" y="3962002"/>
            <a:ext cx="1728790" cy="867173"/>
            <a:chOff x="4610099" y="2390775"/>
            <a:chExt cx="2238375" cy="1160462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41B6C2F2-D2CF-4511-849E-FFA316D1F989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17 24</a:t>
              </a:r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4959DEDE-5BE7-4F1C-887C-6FBE9AA8B762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E56DA2F-0877-4EAD-9E89-10119E492535}"/>
              </a:ext>
            </a:extLst>
          </p:cNvPr>
          <p:cNvGrpSpPr/>
          <p:nvPr/>
        </p:nvGrpSpPr>
        <p:grpSpPr>
          <a:xfrm>
            <a:off x="6353175" y="5206183"/>
            <a:ext cx="1419225" cy="569912"/>
            <a:chOff x="4610099" y="2390775"/>
            <a:chExt cx="2238375" cy="1160462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DFA2EB63-BDCF-4B48-A163-D7F03B4A66AA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14 16</a:t>
              </a:r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1425E7D4-4A10-4F95-A51D-547AAC33A302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ED8FC1B9-167C-4263-812D-644CF1188886}"/>
              </a:ext>
            </a:extLst>
          </p:cNvPr>
          <p:cNvGrpSpPr/>
          <p:nvPr/>
        </p:nvGrpSpPr>
        <p:grpSpPr>
          <a:xfrm>
            <a:off x="8248649" y="5200535"/>
            <a:ext cx="1504950" cy="591344"/>
            <a:chOff x="4610099" y="2389981"/>
            <a:chExt cx="2238375" cy="1162817"/>
          </a:xfrm>
        </p:grpSpPr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5BAD0FFB-AD81-4882-B905-818AE8AD1851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18 20</a:t>
              </a:r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D1F7BE81-99F2-4DB3-9752-50FF2BB10963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79EC672-A45A-4BF1-8CC8-8046AA92C172}"/>
              </a:ext>
            </a:extLst>
          </p:cNvPr>
          <p:cNvGrpSpPr/>
          <p:nvPr/>
        </p:nvGrpSpPr>
        <p:grpSpPr>
          <a:xfrm>
            <a:off x="10191749" y="5208280"/>
            <a:ext cx="1752601" cy="573882"/>
            <a:chOff x="4610099" y="2390775"/>
            <a:chExt cx="2238375" cy="1160462"/>
          </a:xfrm>
        </p:grpSpPr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5337A3EF-B964-46D5-A376-094165FC39D1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25 30 31 35</a:t>
              </a:r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E0C2E11A-700A-4685-959E-B6FA3CAF7264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8E8077E4-C47C-4869-9884-50FEA3154241}"/>
              </a:ext>
            </a:extLst>
          </p:cNvPr>
          <p:cNvGrpSpPr/>
          <p:nvPr/>
        </p:nvGrpSpPr>
        <p:grpSpPr>
          <a:xfrm>
            <a:off x="3600452" y="5223318"/>
            <a:ext cx="1600201" cy="585519"/>
            <a:chOff x="4610099" y="2390775"/>
            <a:chExt cx="2238377" cy="1160462"/>
          </a:xfrm>
        </p:grpSpPr>
        <p:sp>
          <p:nvSpPr>
            <p:cNvPr id="56" name="Прямоугольник 55">
              <a:extLst>
                <a:ext uri="{FF2B5EF4-FFF2-40B4-BE49-F238E27FC236}">
                  <a16:creationId xmlns:a16="http://schemas.microsoft.com/office/drawing/2014/main" id="{DD2A3AEB-3530-4DC3-96BA-CB0F99CCDBA9}"/>
                </a:ext>
              </a:extLst>
            </p:cNvPr>
            <p:cNvSpPr/>
            <p:nvPr/>
          </p:nvSpPr>
          <p:spPr>
            <a:xfrm>
              <a:off x="4610101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8 10 11</a:t>
              </a:r>
            </a:p>
          </p:txBody>
        </p:sp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520427D7-6F23-49BC-B5F3-15114D0C77CC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7796CEB4-52DD-4B91-A635-F0EA993A3B03}"/>
              </a:ext>
            </a:extLst>
          </p:cNvPr>
          <p:cNvGrpSpPr/>
          <p:nvPr/>
        </p:nvGrpSpPr>
        <p:grpSpPr>
          <a:xfrm>
            <a:off x="209552" y="5218112"/>
            <a:ext cx="1333498" cy="590550"/>
            <a:chOff x="4610099" y="2390775"/>
            <a:chExt cx="2238375" cy="1160462"/>
          </a:xfrm>
        </p:grpSpPr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3F4C8C40-8D0C-4A39-ACC8-01C5E1822E56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1 3</a:t>
              </a:r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ACB8A15E-9CAA-4BFF-9647-8FD042647500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24A4A9B2-15CE-4911-A327-D41C636C629A}"/>
              </a:ext>
            </a:extLst>
          </p:cNvPr>
          <p:cNvGrpSpPr/>
          <p:nvPr/>
        </p:nvGrpSpPr>
        <p:grpSpPr>
          <a:xfrm>
            <a:off x="1771651" y="5218112"/>
            <a:ext cx="1600200" cy="585519"/>
            <a:chOff x="4610099" y="2390775"/>
            <a:chExt cx="2238375" cy="1160462"/>
          </a:xfrm>
        </p:grpSpPr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F06E52D2-0800-422A-9098-8D6065C6CCFF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5 6</a:t>
              </a:r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6BB412A2-0895-4088-89E1-B7A9600D0893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D807EC5A-7097-43AC-9E3F-A8430FAE74A9}"/>
              </a:ext>
            </a:extLst>
          </p:cNvPr>
          <p:cNvCxnSpPr>
            <a:cxnSpLocks/>
          </p:cNvCxnSpPr>
          <p:nvPr/>
        </p:nvCxnSpPr>
        <p:spPr>
          <a:xfrm>
            <a:off x="1978814" y="4333875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F90DEF1C-23D6-455B-B34D-F70A875D7C20}"/>
              </a:ext>
            </a:extLst>
          </p:cNvPr>
          <p:cNvCxnSpPr>
            <a:cxnSpLocks/>
            <a:stCxn id="35" idx="0"/>
            <a:endCxn id="35" idx="2"/>
          </p:cNvCxnSpPr>
          <p:nvPr/>
        </p:nvCxnSpPr>
        <p:spPr>
          <a:xfrm>
            <a:off x="5795962" y="3571732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B78AA6B9-73AE-49F5-B3A5-A566506B4E0F}"/>
              </a:ext>
            </a:extLst>
          </p:cNvPr>
          <p:cNvCxnSpPr>
            <a:cxnSpLocks/>
          </p:cNvCxnSpPr>
          <p:nvPr/>
        </p:nvCxnSpPr>
        <p:spPr>
          <a:xfrm>
            <a:off x="9174961" y="4403300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A4F1808E-1C7B-41B6-9039-BCB60AE024DC}"/>
              </a:ext>
            </a:extLst>
          </p:cNvPr>
          <p:cNvCxnSpPr>
            <a:cxnSpLocks/>
          </p:cNvCxnSpPr>
          <p:nvPr/>
        </p:nvCxnSpPr>
        <p:spPr>
          <a:xfrm>
            <a:off x="600076" y="5526824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B5AEB3C-10A4-43DF-9633-60DAEC694B83}"/>
              </a:ext>
            </a:extLst>
          </p:cNvPr>
          <p:cNvCxnSpPr>
            <a:cxnSpLocks/>
          </p:cNvCxnSpPr>
          <p:nvPr/>
        </p:nvCxnSpPr>
        <p:spPr>
          <a:xfrm>
            <a:off x="2274089" y="5529295"/>
            <a:ext cx="0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64405E80-2898-43A1-8E13-CACF59C18636}"/>
              </a:ext>
            </a:extLst>
          </p:cNvPr>
          <p:cNvCxnSpPr>
            <a:cxnSpLocks/>
          </p:cNvCxnSpPr>
          <p:nvPr/>
        </p:nvCxnSpPr>
        <p:spPr>
          <a:xfrm>
            <a:off x="3950493" y="5522145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81505ABA-79AB-4127-96F5-6E970A24569A}"/>
              </a:ext>
            </a:extLst>
          </p:cNvPr>
          <p:cNvCxnSpPr>
            <a:cxnSpLocks/>
          </p:cNvCxnSpPr>
          <p:nvPr/>
        </p:nvCxnSpPr>
        <p:spPr>
          <a:xfrm flipH="1">
            <a:off x="4407693" y="5513429"/>
            <a:ext cx="1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299CDE32-CD08-4B46-9525-A4007EAF338E}"/>
              </a:ext>
            </a:extLst>
          </p:cNvPr>
          <p:cNvCxnSpPr>
            <a:cxnSpLocks/>
          </p:cNvCxnSpPr>
          <p:nvPr/>
        </p:nvCxnSpPr>
        <p:spPr>
          <a:xfrm>
            <a:off x="8753474" y="5500856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5C0FEF4C-7FF5-4603-865B-749F7FBF2C15}"/>
              </a:ext>
            </a:extLst>
          </p:cNvPr>
          <p:cNvCxnSpPr>
            <a:cxnSpLocks/>
          </p:cNvCxnSpPr>
          <p:nvPr/>
        </p:nvCxnSpPr>
        <p:spPr>
          <a:xfrm>
            <a:off x="10525131" y="549425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83490D48-60CA-4E66-AA5A-304E42462361}"/>
              </a:ext>
            </a:extLst>
          </p:cNvPr>
          <p:cNvCxnSpPr>
            <a:cxnSpLocks/>
          </p:cNvCxnSpPr>
          <p:nvPr/>
        </p:nvCxnSpPr>
        <p:spPr>
          <a:xfrm>
            <a:off x="11220450" y="549425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AF5C70AA-F2B2-4BCF-BD1E-25E31BF75900}"/>
              </a:ext>
            </a:extLst>
          </p:cNvPr>
          <p:cNvCxnSpPr>
            <a:cxnSpLocks/>
          </p:cNvCxnSpPr>
          <p:nvPr/>
        </p:nvCxnSpPr>
        <p:spPr>
          <a:xfrm>
            <a:off x="10887075" y="550085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C641881F-8A02-4AFC-B17F-E23B12C3A05B}"/>
              </a:ext>
            </a:extLst>
          </p:cNvPr>
          <p:cNvCxnSpPr>
            <a:cxnSpLocks/>
          </p:cNvCxnSpPr>
          <p:nvPr/>
        </p:nvCxnSpPr>
        <p:spPr>
          <a:xfrm flipH="1">
            <a:off x="3138484" y="3832970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28198736-93DD-4B15-BDDF-13DF5E3167F7}"/>
              </a:ext>
            </a:extLst>
          </p:cNvPr>
          <p:cNvCxnSpPr>
            <a:stCxn id="35" idx="3"/>
            <a:endCxn id="41" idx="1"/>
          </p:cNvCxnSpPr>
          <p:nvPr/>
        </p:nvCxnSpPr>
        <p:spPr>
          <a:xfrm>
            <a:off x="6600824" y="3805166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70647B19-AF2C-45EE-B685-C3A3B95E8CA8}"/>
              </a:ext>
            </a:extLst>
          </p:cNvPr>
          <p:cNvCxnSpPr>
            <a:stCxn id="39" idx="1"/>
            <a:endCxn id="59" idx="0"/>
          </p:cNvCxnSpPr>
          <p:nvPr/>
        </p:nvCxnSpPr>
        <p:spPr>
          <a:xfrm flipH="1">
            <a:off x="876301" y="4525541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D8C6AE60-5E58-4FAD-A07A-3FDBCE86FD7A}"/>
              </a:ext>
            </a:extLst>
          </p:cNvPr>
          <p:cNvCxnSpPr>
            <a:cxnSpLocks/>
          </p:cNvCxnSpPr>
          <p:nvPr/>
        </p:nvCxnSpPr>
        <p:spPr>
          <a:xfrm>
            <a:off x="2571751" y="4340573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B0D12DBA-B918-434A-B816-208F7ED23911}"/>
              </a:ext>
            </a:extLst>
          </p:cNvPr>
          <p:cNvCxnSpPr>
            <a:cxnSpLocks/>
          </p:cNvCxnSpPr>
          <p:nvPr/>
        </p:nvCxnSpPr>
        <p:spPr>
          <a:xfrm>
            <a:off x="9736935" y="4403300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51F5F126-BBA7-495E-96B0-5FDF75ACD4E5}"/>
              </a:ext>
            </a:extLst>
          </p:cNvPr>
          <p:cNvCxnSpPr>
            <a:stCxn id="39" idx="2"/>
            <a:endCxn id="62" idx="0"/>
          </p:cNvCxnSpPr>
          <p:nvPr/>
        </p:nvCxnSpPr>
        <p:spPr>
          <a:xfrm>
            <a:off x="2274089" y="4710509"/>
            <a:ext cx="297662" cy="5076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70BA7B60-ED38-4564-8FE8-C0508196DEEA}"/>
              </a:ext>
            </a:extLst>
          </p:cNvPr>
          <p:cNvCxnSpPr>
            <a:stCxn id="39" idx="3"/>
            <a:endCxn id="56" idx="0"/>
          </p:cNvCxnSpPr>
          <p:nvPr/>
        </p:nvCxnSpPr>
        <p:spPr>
          <a:xfrm>
            <a:off x="3138484" y="4525541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D5B7EE2A-17A0-4DE0-9505-C30232C3A278}"/>
              </a:ext>
            </a:extLst>
          </p:cNvPr>
          <p:cNvCxnSpPr>
            <a:cxnSpLocks/>
            <a:stCxn id="42" idx="1"/>
            <a:endCxn id="44" idx="0"/>
          </p:cNvCxnSpPr>
          <p:nvPr/>
        </p:nvCxnSpPr>
        <p:spPr>
          <a:xfrm flipH="1">
            <a:off x="7062788" y="4616238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35537AC5-5700-40EC-85CD-60C98153C9E9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flipH="1">
            <a:off x="9001124" y="4829175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B6A7DA32-120C-44B3-91AB-26C66B77E63A}"/>
              </a:ext>
            </a:extLst>
          </p:cNvPr>
          <p:cNvCxnSpPr>
            <a:cxnSpLocks/>
            <a:stCxn id="42" idx="3"/>
            <a:endCxn id="50" idx="0"/>
          </p:cNvCxnSpPr>
          <p:nvPr/>
        </p:nvCxnSpPr>
        <p:spPr>
          <a:xfrm>
            <a:off x="10306056" y="4616238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B0943115-CF7A-4310-B2B9-4D6F525C1ACF}"/>
              </a:ext>
            </a:extLst>
          </p:cNvPr>
          <p:cNvCxnSpPr>
            <a:cxnSpLocks/>
          </p:cNvCxnSpPr>
          <p:nvPr/>
        </p:nvCxnSpPr>
        <p:spPr>
          <a:xfrm>
            <a:off x="11630025" y="549425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55A22F15-C258-4A9F-A83C-DF0E207404A9}"/>
              </a:ext>
            </a:extLst>
          </p:cNvPr>
          <p:cNvCxnSpPr>
            <a:cxnSpLocks/>
          </p:cNvCxnSpPr>
          <p:nvPr/>
        </p:nvCxnSpPr>
        <p:spPr>
          <a:xfrm>
            <a:off x="9270211" y="551004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>
            <a:extLst>
              <a:ext uri="{FF2B5EF4-FFF2-40B4-BE49-F238E27FC236}">
                <a16:creationId xmlns:a16="http://schemas.microsoft.com/office/drawing/2014/main" id="{77688F1A-F898-418F-97CB-819BA8DB0376}"/>
              </a:ext>
            </a:extLst>
          </p:cNvPr>
          <p:cNvCxnSpPr>
            <a:cxnSpLocks/>
          </p:cNvCxnSpPr>
          <p:nvPr/>
        </p:nvCxnSpPr>
        <p:spPr>
          <a:xfrm>
            <a:off x="6810375" y="550085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>
            <a:extLst>
              <a:ext uri="{FF2B5EF4-FFF2-40B4-BE49-F238E27FC236}">
                <a16:creationId xmlns:a16="http://schemas.microsoft.com/office/drawing/2014/main" id="{0702673B-CB16-43B2-A2A1-7D47A83BAB37}"/>
              </a:ext>
            </a:extLst>
          </p:cNvPr>
          <p:cNvCxnSpPr>
            <a:cxnSpLocks/>
          </p:cNvCxnSpPr>
          <p:nvPr/>
        </p:nvCxnSpPr>
        <p:spPr>
          <a:xfrm>
            <a:off x="7334250" y="5490785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>
            <a:extLst>
              <a:ext uri="{FF2B5EF4-FFF2-40B4-BE49-F238E27FC236}">
                <a16:creationId xmlns:a16="http://schemas.microsoft.com/office/drawing/2014/main" id="{5E6C8E59-1701-44B9-8412-DC998F2DD198}"/>
              </a:ext>
            </a:extLst>
          </p:cNvPr>
          <p:cNvCxnSpPr>
            <a:cxnSpLocks/>
          </p:cNvCxnSpPr>
          <p:nvPr/>
        </p:nvCxnSpPr>
        <p:spPr>
          <a:xfrm>
            <a:off x="4819650" y="552682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9230E3F2-D0D6-4B47-9850-448E6618184E}"/>
              </a:ext>
            </a:extLst>
          </p:cNvPr>
          <p:cNvCxnSpPr>
            <a:cxnSpLocks/>
          </p:cNvCxnSpPr>
          <p:nvPr/>
        </p:nvCxnSpPr>
        <p:spPr>
          <a:xfrm>
            <a:off x="1066800" y="5518638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CE295ABE-1B1C-4A82-B290-1462D86FEB92}"/>
              </a:ext>
            </a:extLst>
          </p:cNvPr>
          <p:cNvCxnSpPr>
            <a:cxnSpLocks/>
          </p:cNvCxnSpPr>
          <p:nvPr/>
        </p:nvCxnSpPr>
        <p:spPr>
          <a:xfrm>
            <a:off x="2838450" y="553614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43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20205-7AE5-4408-9082-FA542A24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 следует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B23BB-B415-4E3E-84A6-4834A8564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Есть и другие разновидности </a:t>
            </a:r>
            <a:r>
              <a:rPr lang="en-US" dirty="0"/>
              <a:t>b-</a:t>
            </a:r>
            <a:r>
              <a:rPr lang="ru-RU" dirty="0"/>
              <a:t>деревьев:</a:t>
            </a:r>
          </a:p>
          <a:p>
            <a:pPr>
              <a:lnSpc>
                <a:spcPct val="107000"/>
              </a:lnSpc>
              <a:spcBef>
                <a:spcPts val="360"/>
              </a:spcBef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B+-дерево</a:t>
            </a:r>
            <a:endParaRPr lang="ru-RU" sz="24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360"/>
              </a:spcBef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B*-дерево</a:t>
            </a:r>
            <a:endParaRPr lang="ru-RU" sz="24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360"/>
              </a:spcBef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2-3 дерево</a:t>
            </a:r>
            <a:endParaRPr lang="ru-RU" sz="24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00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D8430-A8CC-46EF-9DF2-CF3E227F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</a:t>
            </a:r>
            <a:r>
              <a:rPr lang="en-US" dirty="0"/>
              <a:t>B-</a:t>
            </a:r>
            <a:r>
              <a:rPr lang="ru-RU" dirty="0"/>
              <a:t>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DEDE16-D823-4522-92B8-A4B68EF9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узел, кроме корня, содержит не менее t−1 ключей, и каждый внутренний узел имеет по меньшей мере t дочерних узлов. Если дерево не является пустым, корень должен содержать как минимум один ключ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узел, кроме корня, содержит не более 2t−1ключей и не более чем 2t детей во внутренних узлах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Корень содержит от 1 до 2t−1 ключей, если дерево не пусто и от 2 до 2t детей при высоте большей 0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узел дерева, кроме листьев, содержащий ключи k1,...,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имеет n+1 сына. i-й сын содержит ключи из отрезка [k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−1;ki],k0=−∞,kn+1= +∞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Ключи в каждом узле упорядочены по 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возрастанию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листья находятся на одном уровне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28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93577-F808-4E1D-8F20-8B2C829A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</a:t>
            </a:r>
            <a:r>
              <a:rPr lang="en-US" dirty="0"/>
              <a:t>B</a:t>
            </a:r>
            <a:r>
              <a:rPr lang="ru-RU" dirty="0"/>
              <a:t>-дерево?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24178-A0A0-4047-821F-AB362E08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4A4A4A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solidFill>
                  <a:srgbClr val="4A4A4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ократить время доступа к физическим носителям информации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4A4A4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Аналоги могут хранить только один ключ в одном узле, из-за этого время доступа сильно увеличивается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операции выполняются за </a:t>
            </a:r>
            <a:r>
              <a:rPr lang="en-US" sz="1800" dirty="0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lang="en-US" sz="1800" dirty="0" err="1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sz="1800" dirty="0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4A4A4A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Относительная гибкость настройки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34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591A4-6573-40A4-8D88-A97B2B7F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 </a:t>
            </a:r>
            <a:r>
              <a:rPr lang="en-US" dirty="0"/>
              <a:t>B-</a:t>
            </a:r>
            <a:r>
              <a:rPr lang="ru-RU" dirty="0"/>
              <a:t>деревьями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C3F9E-5C7B-4E3D-A8C2-7E9168B0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77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7B059-20A9-4D55-929E-F0F71224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элемента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0F784A5-AD61-4631-8AD5-941F1395DFE6}"/>
              </a:ext>
            </a:extLst>
          </p:cNvPr>
          <p:cNvGrpSpPr/>
          <p:nvPr/>
        </p:nvGrpSpPr>
        <p:grpSpPr>
          <a:xfrm>
            <a:off x="4943475" y="2049732"/>
            <a:ext cx="1609724" cy="950643"/>
            <a:chOff x="4610099" y="2390775"/>
            <a:chExt cx="2238375" cy="1160462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011D0B2B-7771-4100-85A5-33EB3708E3E8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1D42F59-F753-47EF-9D87-D80335B1C219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0A42B5C-C461-4611-BC89-C10DA4FAF5AE}"/>
              </a:ext>
            </a:extLst>
          </p:cNvPr>
          <p:cNvGrpSpPr/>
          <p:nvPr/>
        </p:nvGrpSpPr>
        <p:grpSpPr>
          <a:xfrm>
            <a:off x="1362069" y="2919016"/>
            <a:ext cx="1728790" cy="753268"/>
            <a:chOff x="4610099" y="2390775"/>
            <a:chExt cx="2238375" cy="1160462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D0BB8A9E-53F2-47C3-B891-2DC8873AA8B9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4         7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CE5C234-30BD-471B-9B5A-69DA2752AD37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BCCA9BD5-2005-43A3-8DD7-654DD98408A4}"/>
              </a:ext>
            </a:extLst>
          </p:cNvPr>
          <p:cNvGrpSpPr/>
          <p:nvPr/>
        </p:nvGrpSpPr>
        <p:grpSpPr>
          <a:xfrm>
            <a:off x="8529641" y="2923777"/>
            <a:ext cx="1728790" cy="867173"/>
            <a:chOff x="4610099" y="2390775"/>
            <a:chExt cx="2238375" cy="1160462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05AF9A2D-16AA-4BBD-95AF-E2C406FE326A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900C1BF8-8789-4AE4-A1FC-1CE8BB8BB76D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32DA94B-0C15-4C62-A415-F949EE9D475D}"/>
              </a:ext>
            </a:extLst>
          </p:cNvPr>
          <p:cNvGrpSpPr/>
          <p:nvPr/>
        </p:nvGrpSpPr>
        <p:grpSpPr>
          <a:xfrm>
            <a:off x="6305550" y="4167958"/>
            <a:ext cx="1419225" cy="569912"/>
            <a:chOff x="4610099" y="2390775"/>
            <a:chExt cx="2238375" cy="11604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F39B8EAF-BBDB-41B5-B088-4A5C3A489948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06328D59-56E0-405A-8C6E-E8544A92E485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2032C9A-DA59-4DE0-8F75-8E7B6994D13C}"/>
              </a:ext>
            </a:extLst>
          </p:cNvPr>
          <p:cNvGrpSpPr/>
          <p:nvPr/>
        </p:nvGrpSpPr>
        <p:grpSpPr>
          <a:xfrm>
            <a:off x="8201024" y="4162310"/>
            <a:ext cx="1504950" cy="591344"/>
            <a:chOff x="4610099" y="2389981"/>
            <a:chExt cx="2238375" cy="1162817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0FF2D2DC-C387-4237-A7EE-DDCF3FE161D7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45EAE27-5960-4267-9410-B7592D6B0D2B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88BC7EA-379B-4F31-84C0-7809D7D2E03D}"/>
              </a:ext>
            </a:extLst>
          </p:cNvPr>
          <p:cNvGrpSpPr/>
          <p:nvPr/>
        </p:nvGrpSpPr>
        <p:grpSpPr>
          <a:xfrm>
            <a:off x="10144124" y="4170055"/>
            <a:ext cx="1752601" cy="573882"/>
            <a:chOff x="4610099" y="2390775"/>
            <a:chExt cx="2238375" cy="1160462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7B88216D-ECA1-4B68-879C-76EEF9A4173B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rgbClr val="FF0000"/>
                  </a:solidFill>
                </a:rPr>
                <a:t>30</a:t>
              </a:r>
              <a:r>
                <a:rPr lang="ru-RU" dirty="0"/>
                <a:t>   31   35</a:t>
              </a: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49B6188-83A3-43D8-BB6A-59EFF9480EE6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B01429B4-C8C8-4FFB-AA9A-2C27CE9B0264}"/>
              </a:ext>
            </a:extLst>
          </p:cNvPr>
          <p:cNvGrpSpPr/>
          <p:nvPr/>
        </p:nvGrpSpPr>
        <p:grpSpPr>
          <a:xfrm>
            <a:off x="3552827" y="4185093"/>
            <a:ext cx="1600201" cy="585519"/>
            <a:chOff x="4610099" y="2390775"/>
            <a:chExt cx="2238377" cy="1160462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CB58A5E-4AEB-4FC5-B202-8BFF89F2D271}"/>
                </a:ext>
              </a:extLst>
            </p:cNvPr>
            <p:cNvSpPr/>
            <p:nvPr/>
          </p:nvSpPr>
          <p:spPr>
            <a:xfrm>
              <a:off x="4610101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8    10    11</a:t>
              </a: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3112A965-4125-42A4-A5EE-4CC5DCBD9108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46B0960-F644-45A1-95DC-88CF084D5880}"/>
              </a:ext>
            </a:extLst>
          </p:cNvPr>
          <p:cNvGrpSpPr/>
          <p:nvPr/>
        </p:nvGrpSpPr>
        <p:grpSpPr>
          <a:xfrm>
            <a:off x="161927" y="4179887"/>
            <a:ext cx="1333498" cy="590550"/>
            <a:chOff x="4610099" y="2390775"/>
            <a:chExt cx="2238375" cy="1160462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3E604B97-5579-4401-A974-C53428B7C5F8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1     3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D0C1EA57-E4EC-4520-99EC-AC7ECEC4DABE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1A232161-D9CE-4391-938A-B1615DD824D5}"/>
              </a:ext>
            </a:extLst>
          </p:cNvPr>
          <p:cNvGrpSpPr/>
          <p:nvPr/>
        </p:nvGrpSpPr>
        <p:grpSpPr>
          <a:xfrm>
            <a:off x="1724026" y="4179887"/>
            <a:ext cx="1600200" cy="585519"/>
            <a:chOff x="4610099" y="2390775"/>
            <a:chExt cx="2238375" cy="1160462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5FBFAA1E-D85C-4631-8F4F-9B50BC7A2038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5        6</a:t>
              </a: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7109C3B7-51C9-4FD6-B2A2-607C960EE42C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00D43D59-BC5C-4309-A891-30B738F9536D}"/>
              </a:ext>
            </a:extLst>
          </p:cNvPr>
          <p:cNvCxnSpPr>
            <a:cxnSpLocks/>
          </p:cNvCxnSpPr>
          <p:nvPr/>
        </p:nvCxnSpPr>
        <p:spPr>
          <a:xfrm>
            <a:off x="1931189" y="3295650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218B38F-B0FF-466B-8A11-B4C4A37835F4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5748337" y="2533507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44D2C96-A93D-4B87-9936-FE07DB03A58D}"/>
              </a:ext>
            </a:extLst>
          </p:cNvPr>
          <p:cNvCxnSpPr>
            <a:cxnSpLocks/>
          </p:cNvCxnSpPr>
          <p:nvPr/>
        </p:nvCxnSpPr>
        <p:spPr>
          <a:xfrm>
            <a:off x="9127336" y="3365075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617E0122-A734-4EA2-887F-C4D122158781}"/>
              </a:ext>
            </a:extLst>
          </p:cNvPr>
          <p:cNvCxnSpPr>
            <a:cxnSpLocks/>
          </p:cNvCxnSpPr>
          <p:nvPr/>
        </p:nvCxnSpPr>
        <p:spPr>
          <a:xfrm>
            <a:off x="552451" y="4488599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CEB330AF-3DDE-4802-8D2B-02AAE5713615}"/>
              </a:ext>
            </a:extLst>
          </p:cNvPr>
          <p:cNvCxnSpPr>
            <a:cxnSpLocks/>
          </p:cNvCxnSpPr>
          <p:nvPr/>
        </p:nvCxnSpPr>
        <p:spPr>
          <a:xfrm>
            <a:off x="2226464" y="4491070"/>
            <a:ext cx="0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A8F0FDB1-3348-4025-B68D-32D6F69A780F}"/>
              </a:ext>
            </a:extLst>
          </p:cNvPr>
          <p:cNvCxnSpPr>
            <a:cxnSpLocks/>
          </p:cNvCxnSpPr>
          <p:nvPr/>
        </p:nvCxnSpPr>
        <p:spPr>
          <a:xfrm>
            <a:off x="3902868" y="4483920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5181BCFD-81CD-400E-9DAD-092060685136}"/>
              </a:ext>
            </a:extLst>
          </p:cNvPr>
          <p:cNvCxnSpPr>
            <a:cxnSpLocks/>
          </p:cNvCxnSpPr>
          <p:nvPr/>
        </p:nvCxnSpPr>
        <p:spPr>
          <a:xfrm flipH="1">
            <a:off x="4360068" y="4475204"/>
            <a:ext cx="1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B36A7B8C-36A5-435C-B52A-3B2BC148702B}"/>
              </a:ext>
            </a:extLst>
          </p:cNvPr>
          <p:cNvCxnSpPr>
            <a:cxnSpLocks/>
          </p:cNvCxnSpPr>
          <p:nvPr/>
        </p:nvCxnSpPr>
        <p:spPr>
          <a:xfrm>
            <a:off x="8705849" y="4462631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76D7C532-B30B-4D8A-BAB5-5E89A64A5A14}"/>
              </a:ext>
            </a:extLst>
          </p:cNvPr>
          <p:cNvCxnSpPr>
            <a:cxnSpLocks/>
          </p:cNvCxnSpPr>
          <p:nvPr/>
        </p:nvCxnSpPr>
        <p:spPr>
          <a:xfrm>
            <a:off x="10477506" y="445603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AAB48F84-6615-4A78-AA81-B23423FF8D11}"/>
              </a:ext>
            </a:extLst>
          </p:cNvPr>
          <p:cNvCxnSpPr>
            <a:cxnSpLocks/>
          </p:cNvCxnSpPr>
          <p:nvPr/>
        </p:nvCxnSpPr>
        <p:spPr>
          <a:xfrm>
            <a:off x="11172825" y="445603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C93C042-FC7D-4E11-AD03-AE29F9FCB4FA}"/>
              </a:ext>
            </a:extLst>
          </p:cNvPr>
          <p:cNvCxnSpPr>
            <a:cxnSpLocks/>
          </p:cNvCxnSpPr>
          <p:nvPr/>
        </p:nvCxnSpPr>
        <p:spPr>
          <a:xfrm>
            <a:off x="10839450" y="446263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C2F31602-9871-45D8-9114-2958CE2712DF}"/>
              </a:ext>
            </a:extLst>
          </p:cNvPr>
          <p:cNvCxnSpPr>
            <a:cxnSpLocks/>
          </p:cNvCxnSpPr>
          <p:nvPr/>
        </p:nvCxnSpPr>
        <p:spPr>
          <a:xfrm flipH="1">
            <a:off x="3090859" y="2794745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7BBDCDE-A136-4E6D-B2D1-F340F656457D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6553199" y="2766941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083AFCA4-7D6F-44CD-BCFF-A463A91A3C84}"/>
              </a:ext>
            </a:extLst>
          </p:cNvPr>
          <p:cNvCxnSpPr>
            <a:stCxn id="9" idx="1"/>
            <a:endCxn id="26" idx="0"/>
          </p:cNvCxnSpPr>
          <p:nvPr/>
        </p:nvCxnSpPr>
        <p:spPr>
          <a:xfrm flipH="1">
            <a:off x="828676" y="3487316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A11CD83C-DF56-4810-BE04-C1BC1E0FB366}"/>
              </a:ext>
            </a:extLst>
          </p:cNvPr>
          <p:cNvCxnSpPr>
            <a:cxnSpLocks/>
          </p:cNvCxnSpPr>
          <p:nvPr/>
        </p:nvCxnSpPr>
        <p:spPr>
          <a:xfrm>
            <a:off x="2524126" y="3302348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F8AAF6E2-DC3C-4C94-BA8C-2AB6AAD4216C}"/>
              </a:ext>
            </a:extLst>
          </p:cNvPr>
          <p:cNvCxnSpPr>
            <a:cxnSpLocks/>
          </p:cNvCxnSpPr>
          <p:nvPr/>
        </p:nvCxnSpPr>
        <p:spPr>
          <a:xfrm>
            <a:off x="9689310" y="3365075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76CBB7F2-37D6-4CBF-9B4E-01BB4D6752AE}"/>
              </a:ext>
            </a:extLst>
          </p:cNvPr>
          <p:cNvCxnSpPr>
            <a:stCxn id="9" idx="2"/>
            <a:endCxn id="29" idx="0"/>
          </p:cNvCxnSpPr>
          <p:nvPr/>
        </p:nvCxnSpPr>
        <p:spPr>
          <a:xfrm>
            <a:off x="2226464" y="3672284"/>
            <a:ext cx="297662" cy="5076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37E9A25E-6EEA-4C49-867D-6325306C87F7}"/>
              </a:ext>
            </a:extLst>
          </p:cNvPr>
          <p:cNvCxnSpPr>
            <a:stCxn id="9" idx="3"/>
            <a:endCxn id="23" idx="0"/>
          </p:cNvCxnSpPr>
          <p:nvPr/>
        </p:nvCxnSpPr>
        <p:spPr>
          <a:xfrm>
            <a:off x="3090859" y="3487316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DB7F5258-DEBF-465E-8663-925ACA89B638}"/>
              </a:ext>
            </a:extLst>
          </p:cNvPr>
          <p:cNvCxnSpPr>
            <a:cxnSpLocks/>
            <a:stCxn id="12" idx="1"/>
            <a:endCxn id="14" idx="0"/>
          </p:cNvCxnSpPr>
          <p:nvPr/>
        </p:nvCxnSpPr>
        <p:spPr>
          <a:xfrm flipH="1">
            <a:off x="7015163" y="3578013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2ED46097-0842-4160-82A8-5EC4BC5D7494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8953499" y="3790950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4BE6AFB3-5844-4E5A-A958-3A5AA30F3D83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>
            <a:off x="10258431" y="3578013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99BAB2CE-7120-4072-83C0-4B9909F77F8E}"/>
              </a:ext>
            </a:extLst>
          </p:cNvPr>
          <p:cNvCxnSpPr>
            <a:cxnSpLocks/>
          </p:cNvCxnSpPr>
          <p:nvPr/>
        </p:nvCxnSpPr>
        <p:spPr>
          <a:xfrm>
            <a:off x="11582400" y="4456032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5FA28297-FFFA-4679-B4EE-B5ADDF31C1EA}"/>
              </a:ext>
            </a:extLst>
          </p:cNvPr>
          <p:cNvCxnSpPr>
            <a:cxnSpLocks/>
          </p:cNvCxnSpPr>
          <p:nvPr/>
        </p:nvCxnSpPr>
        <p:spPr>
          <a:xfrm>
            <a:off x="9222586" y="447181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ACC4919-93BF-4A53-8652-D74E6386B91D}"/>
              </a:ext>
            </a:extLst>
          </p:cNvPr>
          <p:cNvCxnSpPr>
            <a:cxnSpLocks/>
          </p:cNvCxnSpPr>
          <p:nvPr/>
        </p:nvCxnSpPr>
        <p:spPr>
          <a:xfrm>
            <a:off x="6762750" y="446263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D86C6644-5FEB-4B3E-89F8-B94EB9F90214}"/>
              </a:ext>
            </a:extLst>
          </p:cNvPr>
          <p:cNvCxnSpPr>
            <a:cxnSpLocks/>
          </p:cNvCxnSpPr>
          <p:nvPr/>
        </p:nvCxnSpPr>
        <p:spPr>
          <a:xfrm>
            <a:off x="7286625" y="4452560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15F49B4A-786B-4FB2-97DA-16727DA74B07}"/>
              </a:ext>
            </a:extLst>
          </p:cNvPr>
          <p:cNvCxnSpPr>
            <a:cxnSpLocks/>
          </p:cNvCxnSpPr>
          <p:nvPr/>
        </p:nvCxnSpPr>
        <p:spPr>
          <a:xfrm>
            <a:off x="4772025" y="448859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371CA07-6D61-4B8B-9876-1A406162CFCB}"/>
              </a:ext>
            </a:extLst>
          </p:cNvPr>
          <p:cNvCxnSpPr>
            <a:cxnSpLocks/>
          </p:cNvCxnSpPr>
          <p:nvPr/>
        </p:nvCxnSpPr>
        <p:spPr>
          <a:xfrm>
            <a:off x="1019175" y="4480413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5520CBA7-8C94-42F1-9825-D48E153D6364}"/>
              </a:ext>
            </a:extLst>
          </p:cNvPr>
          <p:cNvCxnSpPr>
            <a:cxnSpLocks/>
          </p:cNvCxnSpPr>
          <p:nvPr/>
        </p:nvCxnSpPr>
        <p:spPr>
          <a:xfrm>
            <a:off x="2790825" y="4497918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00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294E4-C377-41F8-8A22-22CB7AE0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190"/>
            <a:ext cx="10515600" cy="1325563"/>
          </a:xfrm>
        </p:spPr>
        <p:txBody>
          <a:bodyPr/>
          <a:lstStyle/>
          <a:p>
            <a:r>
              <a:rPr lang="ru-RU" dirty="0"/>
              <a:t>Вставка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935D1-9E13-400B-82ED-05B442577CCB}"/>
              </a:ext>
            </a:extLst>
          </p:cNvPr>
          <p:cNvSpPr txBox="1"/>
          <p:nvPr/>
        </p:nvSpPr>
        <p:spPr>
          <a:xfrm>
            <a:off x="838200" y="864042"/>
            <a:ext cx="561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Пусть </a:t>
            </a:r>
            <a:r>
              <a:rPr lang="en-US" dirty="0"/>
              <a:t>t = </a:t>
            </a:r>
            <a:r>
              <a:rPr lang="ru-RU" dirty="0"/>
              <a:t>2 (минимум 1 и максимум 3 элемента в узле)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51BB081-6779-4B42-B3AE-9B49E5041E93}"/>
              </a:ext>
            </a:extLst>
          </p:cNvPr>
          <p:cNvGrpSpPr/>
          <p:nvPr/>
        </p:nvGrpSpPr>
        <p:grpSpPr>
          <a:xfrm>
            <a:off x="7886700" y="2004899"/>
            <a:ext cx="1495424" cy="950644"/>
            <a:chOff x="4610099" y="2390774"/>
            <a:chExt cx="2238376" cy="1160463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89B9A06-AF8D-4A94-88A9-652CDD47FF00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9     15   20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AAC4E419-EF8F-4A53-A391-52F97F024D19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01BCCB-EEDE-4641-9D09-92BDFD2C4B32}"/>
              </a:ext>
            </a:extLst>
          </p:cNvPr>
          <p:cNvSpPr txBox="1"/>
          <p:nvPr/>
        </p:nvSpPr>
        <p:spPr>
          <a:xfrm>
            <a:off x="872871" y="2312029"/>
            <a:ext cx="387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1) Вставили 9 15 и 20 в пустое дерево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661EB-00FF-4081-ACED-FDB831DC6290}"/>
              </a:ext>
            </a:extLst>
          </p:cNvPr>
          <p:cNvSpPr txBox="1"/>
          <p:nvPr/>
        </p:nvSpPr>
        <p:spPr>
          <a:xfrm>
            <a:off x="838200" y="4176639"/>
            <a:ext cx="389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2) Вставили 14 при заполненном узле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C1F6C99-7B9D-46C5-AC51-019BD59901E3}"/>
              </a:ext>
            </a:extLst>
          </p:cNvPr>
          <p:cNvGrpSpPr/>
          <p:nvPr/>
        </p:nvGrpSpPr>
        <p:grpSpPr>
          <a:xfrm>
            <a:off x="7886701" y="4283668"/>
            <a:ext cx="1495425" cy="950642"/>
            <a:chOff x="4610099" y="2390776"/>
            <a:chExt cx="2238378" cy="1160461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8C2F3DED-808F-4178-82C9-543424CA865A}"/>
                </a:ext>
              </a:extLst>
            </p:cNvPr>
            <p:cNvSpPr/>
            <p:nvPr/>
          </p:nvSpPr>
          <p:spPr>
            <a:xfrm>
              <a:off x="4610102" y="2390776"/>
              <a:ext cx="2238375" cy="590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15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FA40502F-50FC-4596-A5AE-358DB07E909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D4D87BF-D4F9-4F0C-A357-20B9A5513509}"/>
              </a:ext>
            </a:extLst>
          </p:cNvPr>
          <p:cNvCxnSpPr>
            <a:cxnSpLocks/>
            <a:stCxn id="13" idx="1"/>
            <a:endCxn id="24" idx="0"/>
          </p:cNvCxnSpPr>
          <p:nvPr/>
        </p:nvCxnSpPr>
        <p:spPr>
          <a:xfrm flipH="1">
            <a:off x="6938964" y="5000876"/>
            <a:ext cx="947737" cy="4489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A9E8160-CB44-44D5-A05E-99E2B5E3555B}"/>
              </a:ext>
            </a:extLst>
          </p:cNvPr>
          <p:cNvCxnSpPr>
            <a:cxnSpLocks/>
            <a:stCxn id="13" idx="3"/>
            <a:endCxn id="27" idx="0"/>
          </p:cNvCxnSpPr>
          <p:nvPr/>
        </p:nvCxnSpPr>
        <p:spPr>
          <a:xfrm>
            <a:off x="9382124" y="5000876"/>
            <a:ext cx="947739" cy="4573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D22F2E3-73BE-42E5-B2FD-E2D1F8A4EC1A}"/>
              </a:ext>
            </a:extLst>
          </p:cNvPr>
          <p:cNvGrpSpPr/>
          <p:nvPr/>
        </p:nvGrpSpPr>
        <p:grpSpPr>
          <a:xfrm>
            <a:off x="6191251" y="5449818"/>
            <a:ext cx="1495424" cy="950644"/>
            <a:chOff x="4610099" y="2390774"/>
            <a:chExt cx="2238376" cy="1160463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6562B544-BCF4-4E9B-9AA1-9B4BFA496F36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9      </a:t>
              </a:r>
              <a:r>
                <a:rPr lang="ru-RU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F8019CF7-9BA9-4638-90A5-B4710432ACD5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2405C48-117E-4A98-9212-37AFDF2F283D}"/>
              </a:ext>
            </a:extLst>
          </p:cNvPr>
          <p:cNvGrpSpPr/>
          <p:nvPr/>
        </p:nvGrpSpPr>
        <p:grpSpPr>
          <a:xfrm>
            <a:off x="9582150" y="5458271"/>
            <a:ext cx="1495424" cy="950644"/>
            <a:chOff x="4610099" y="2390774"/>
            <a:chExt cx="2238376" cy="1160463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DF2182D5-29B4-4A4D-8B97-60440E43C8F7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20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B448BE26-2122-42DD-B061-6C7DE1AEE13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1267385-6656-4328-84E3-DEBDC4A14E9E}"/>
              </a:ext>
            </a:extLst>
          </p:cNvPr>
          <p:cNvCxnSpPr>
            <a:cxnSpLocks/>
          </p:cNvCxnSpPr>
          <p:nvPr/>
        </p:nvCxnSpPr>
        <p:spPr>
          <a:xfrm>
            <a:off x="8377237" y="2488675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DBD83EB8-FE38-44ED-829E-A29885434574}"/>
              </a:ext>
            </a:extLst>
          </p:cNvPr>
          <p:cNvCxnSpPr/>
          <p:nvPr/>
        </p:nvCxnSpPr>
        <p:spPr>
          <a:xfrm>
            <a:off x="8901112" y="2502962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6F2FA00E-6125-4B91-A39D-6F837E21F041}"/>
              </a:ext>
            </a:extLst>
          </p:cNvPr>
          <p:cNvCxnSpPr/>
          <p:nvPr/>
        </p:nvCxnSpPr>
        <p:spPr>
          <a:xfrm>
            <a:off x="8634412" y="4767442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A35B8803-AEC8-4613-9511-F5CA5BE7DDE7}"/>
              </a:ext>
            </a:extLst>
          </p:cNvPr>
          <p:cNvCxnSpPr/>
          <p:nvPr/>
        </p:nvCxnSpPr>
        <p:spPr>
          <a:xfrm>
            <a:off x="6657974" y="5933593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BF519BE-D1DA-4B4C-8A91-A627D4394E29}"/>
              </a:ext>
            </a:extLst>
          </p:cNvPr>
          <p:cNvCxnSpPr/>
          <p:nvPr/>
        </p:nvCxnSpPr>
        <p:spPr>
          <a:xfrm>
            <a:off x="7167563" y="5933593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82E94CEF-679F-473C-B1C4-5A5489F0C135}"/>
              </a:ext>
            </a:extLst>
          </p:cNvPr>
          <p:cNvCxnSpPr/>
          <p:nvPr/>
        </p:nvCxnSpPr>
        <p:spPr>
          <a:xfrm>
            <a:off x="10329861" y="5933593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7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8F46F-E26C-4785-8197-288E4023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Вставка(2)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1AAF55-ABE0-4CCD-AF5A-B74DD0E046DC}"/>
              </a:ext>
            </a:extLst>
          </p:cNvPr>
          <p:cNvSpPr txBox="1"/>
          <p:nvPr/>
        </p:nvSpPr>
        <p:spPr>
          <a:xfrm>
            <a:off x="1149096" y="4486909"/>
            <a:ext cx="510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4) Вставили 5, перемещение элемента в род. узел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3715875-B2E9-490C-9A6B-856905DA0FFB}"/>
              </a:ext>
            </a:extLst>
          </p:cNvPr>
          <p:cNvGrpSpPr/>
          <p:nvPr/>
        </p:nvGrpSpPr>
        <p:grpSpPr>
          <a:xfrm>
            <a:off x="8162926" y="4122127"/>
            <a:ext cx="1495425" cy="950642"/>
            <a:chOff x="4610099" y="2390776"/>
            <a:chExt cx="2238378" cy="1160461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A09BA048-FC8A-46ED-B88A-CEF04150675B}"/>
                </a:ext>
              </a:extLst>
            </p:cNvPr>
            <p:cNvSpPr/>
            <p:nvPr/>
          </p:nvSpPr>
          <p:spPr>
            <a:xfrm>
              <a:off x="4610102" y="2390776"/>
              <a:ext cx="2238375" cy="590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10     15</a:t>
              </a: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D6CEFAEF-9AFE-40FC-93C4-3213EE8618A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7E9C92E-CE99-4184-B17B-84B0D5AE022B}"/>
              </a:ext>
            </a:extLst>
          </p:cNvPr>
          <p:cNvCxnSpPr>
            <a:cxnSpLocks/>
            <a:stCxn id="24" idx="1"/>
            <a:endCxn id="28" idx="0"/>
          </p:cNvCxnSpPr>
          <p:nvPr/>
        </p:nvCxnSpPr>
        <p:spPr>
          <a:xfrm flipH="1">
            <a:off x="7215189" y="4839335"/>
            <a:ext cx="947737" cy="4489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7BCC65D-8D8C-4D13-877A-DAA19EC56859}"/>
              </a:ext>
            </a:extLst>
          </p:cNvPr>
          <p:cNvCxnSpPr>
            <a:cxnSpLocks/>
            <a:stCxn id="24" idx="3"/>
            <a:endCxn id="31" idx="0"/>
          </p:cNvCxnSpPr>
          <p:nvPr/>
        </p:nvCxnSpPr>
        <p:spPr>
          <a:xfrm>
            <a:off x="9658349" y="4839335"/>
            <a:ext cx="947739" cy="4573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EB16C6B4-FAFF-4161-98F5-ACA56FB08D1F}"/>
              </a:ext>
            </a:extLst>
          </p:cNvPr>
          <p:cNvGrpSpPr/>
          <p:nvPr/>
        </p:nvGrpSpPr>
        <p:grpSpPr>
          <a:xfrm>
            <a:off x="6467476" y="5288277"/>
            <a:ext cx="1495424" cy="950644"/>
            <a:chOff x="4610099" y="2390774"/>
            <a:chExt cx="2238376" cy="1160463"/>
          </a:xfrm>
        </p:grpSpPr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CC002E51-9FF0-462F-A500-B267231B056A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rgbClr val="FF0000"/>
                  </a:solidFill>
                </a:rPr>
                <a:t>5</a:t>
              </a:r>
              <a:r>
                <a:rPr lang="ru-RU" dirty="0"/>
                <a:t>     9    14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5BB8708B-1BEB-43E1-96C5-7BC4EAC67781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8A2BC7F8-F3C8-4127-AFA2-682F2056F7C6}"/>
              </a:ext>
            </a:extLst>
          </p:cNvPr>
          <p:cNvGrpSpPr/>
          <p:nvPr/>
        </p:nvGrpSpPr>
        <p:grpSpPr>
          <a:xfrm>
            <a:off x="9858375" y="5296730"/>
            <a:ext cx="1495424" cy="950644"/>
            <a:chOff x="4610099" y="2390774"/>
            <a:chExt cx="2238376" cy="1160463"/>
          </a:xfrm>
        </p:grpSpPr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9E9E39A5-1C90-400D-9BF2-E7032C2F178A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20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877698DA-A3D7-4C7C-BD3B-0FC6E8F36389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22C99BD-B8EC-4DEB-9F85-38935DEF79EB}"/>
              </a:ext>
            </a:extLst>
          </p:cNvPr>
          <p:cNvCxnSpPr/>
          <p:nvPr/>
        </p:nvCxnSpPr>
        <p:spPr>
          <a:xfrm>
            <a:off x="8634412" y="4605901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D90B35C9-839B-4D1D-AFE1-08CBEC2850A3}"/>
              </a:ext>
            </a:extLst>
          </p:cNvPr>
          <p:cNvCxnSpPr/>
          <p:nvPr/>
        </p:nvCxnSpPr>
        <p:spPr>
          <a:xfrm>
            <a:off x="6781799" y="5772052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C70E78A-AA7B-4383-BB48-718BB6A40D2B}"/>
              </a:ext>
            </a:extLst>
          </p:cNvPr>
          <p:cNvCxnSpPr/>
          <p:nvPr/>
        </p:nvCxnSpPr>
        <p:spPr>
          <a:xfrm>
            <a:off x="7215189" y="5772052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90441EBB-08D5-42F1-B893-251E49D514A1}"/>
              </a:ext>
            </a:extLst>
          </p:cNvPr>
          <p:cNvCxnSpPr/>
          <p:nvPr/>
        </p:nvCxnSpPr>
        <p:spPr>
          <a:xfrm>
            <a:off x="10606086" y="5772052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8381B7F1-AF51-4C6D-AC02-14E083A96483}"/>
              </a:ext>
            </a:extLst>
          </p:cNvPr>
          <p:cNvCxnSpPr/>
          <p:nvPr/>
        </p:nvCxnSpPr>
        <p:spPr>
          <a:xfrm>
            <a:off x="9120187" y="4605901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F40001-75D9-4467-A480-49FBF5A66FBF}"/>
              </a:ext>
            </a:extLst>
          </p:cNvPr>
          <p:cNvSpPr txBox="1"/>
          <p:nvPr/>
        </p:nvSpPr>
        <p:spPr>
          <a:xfrm>
            <a:off x="1149096" y="1600566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3) Вставили 10</a:t>
            </a: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D3355179-B51D-434E-86A8-A17E6DD8E6AB}"/>
              </a:ext>
            </a:extLst>
          </p:cNvPr>
          <p:cNvGrpSpPr/>
          <p:nvPr/>
        </p:nvGrpSpPr>
        <p:grpSpPr>
          <a:xfrm>
            <a:off x="8162926" y="1235784"/>
            <a:ext cx="1495425" cy="950642"/>
            <a:chOff x="4610099" y="2390776"/>
            <a:chExt cx="2238378" cy="1160461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BBA57B1B-BD45-4610-BB21-2D384BB4E621}"/>
                </a:ext>
              </a:extLst>
            </p:cNvPr>
            <p:cNvSpPr/>
            <p:nvPr/>
          </p:nvSpPr>
          <p:spPr>
            <a:xfrm>
              <a:off x="4610102" y="2390776"/>
              <a:ext cx="2238375" cy="590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15</a:t>
              </a: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8E118C1C-186C-409C-98D2-744B44E9AC10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D5B69ACF-EB4C-4B03-8A99-F674778FC385}"/>
              </a:ext>
            </a:extLst>
          </p:cNvPr>
          <p:cNvCxnSpPr>
            <a:cxnSpLocks/>
            <a:stCxn id="41" idx="1"/>
            <a:endCxn id="45" idx="0"/>
          </p:cNvCxnSpPr>
          <p:nvPr/>
        </p:nvCxnSpPr>
        <p:spPr>
          <a:xfrm flipH="1">
            <a:off x="7215189" y="1952992"/>
            <a:ext cx="947737" cy="4489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CF553E58-844E-44DC-9DDA-29A5110EDF37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9658349" y="1952992"/>
            <a:ext cx="947739" cy="4573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373ADDE2-1AA4-49DD-9484-87112D4E69E0}"/>
              </a:ext>
            </a:extLst>
          </p:cNvPr>
          <p:cNvGrpSpPr/>
          <p:nvPr/>
        </p:nvGrpSpPr>
        <p:grpSpPr>
          <a:xfrm>
            <a:off x="6467476" y="2401934"/>
            <a:ext cx="1495424" cy="950644"/>
            <a:chOff x="4610099" y="2390774"/>
            <a:chExt cx="2238376" cy="1160463"/>
          </a:xfrm>
        </p:grpSpPr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D65E2857-7BB2-49DE-86E2-93E1A4D7B608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9   </a:t>
              </a:r>
              <a:r>
                <a:rPr lang="ru-RU" dirty="0">
                  <a:solidFill>
                    <a:srgbClr val="FF0000"/>
                  </a:solidFill>
                </a:rPr>
                <a:t>10</a:t>
              </a:r>
              <a:r>
                <a:rPr lang="ru-RU" dirty="0"/>
                <a:t>  14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968A7618-0E35-47F0-A65A-3789F8FD383D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C8B39CF8-0296-4EFF-9DE9-BE8D225F370D}"/>
              </a:ext>
            </a:extLst>
          </p:cNvPr>
          <p:cNvGrpSpPr/>
          <p:nvPr/>
        </p:nvGrpSpPr>
        <p:grpSpPr>
          <a:xfrm>
            <a:off x="9858375" y="2410387"/>
            <a:ext cx="1495424" cy="950644"/>
            <a:chOff x="4610099" y="2390774"/>
            <a:chExt cx="2238376" cy="1160463"/>
          </a:xfrm>
        </p:grpSpPr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F61FD66B-3598-49E3-9634-52CB6005B33F}"/>
                </a:ext>
              </a:extLst>
            </p:cNvPr>
            <p:cNvSpPr/>
            <p:nvPr/>
          </p:nvSpPr>
          <p:spPr>
            <a:xfrm>
              <a:off x="4610100" y="2390774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20</a:t>
              </a: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CACB8073-3DF7-4214-8518-F19B699D32C7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5E2B2D4C-FD09-4C73-A606-45466F4CBD7E}"/>
              </a:ext>
            </a:extLst>
          </p:cNvPr>
          <p:cNvCxnSpPr/>
          <p:nvPr/>
        </p:nvCxnSpPr>
        <p:spPr>
          <a:xfrm>
            <a:off x="8910637" y="1719558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1E9DE89C-BF91-4BA2-886A-0B8E5DE93C00}"/>
              </a:ext>
            </a:extLst>
          </p:cNvPr>
          <p:cNvCxnSpPr/>
          <p:nvPr/>
        </p:nvCxnSpPr>
        <p:spPr>
          <a:xfrm>
            <a:off x="6934199" y="2885709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AC1A2321-E2CF-46A6-B87B-356C1B40A541}"/>
              </a:ext>
            </a:extLst>
          </p:cNvPr>
          <p:cNvCxnSpPr/>
          <p:nvPr/>
        </p:nvCxnSpPr>
        <p:spPr>
          <a:xfrm>
            <a:off x="7443788" y="2885709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86BFC2F9-5733-4E3C-AB82-D2436D94204A}"/>
              </a:ext>
            </a:extLst>
          </p:cNvPr>
          <p:cNvCxnSpPr/>
          <p:nvPr/>
        </p:nvCxnSpPr>
        <p:spPr>
          <a:xfrm>
            <a:off x="10606086" y="2885709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1DE42AB0-1528-4A45-81AA-13C168326BEC}"/>
              </a:ext>
            </a:extLst>
          </p:cNvPr>
          <p:cNvCxnSpPr/>
          <p:nvPr/>
        </p:nvCxnSpPr>
        <p:spPr>
          <a:xfrm>
            <a:off x="7613121" y="5772052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63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00DD5-F35F-428A-A31B-C89D65A3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 = </a:t>
            </a:r>
            <a:r>
              <a:rPr lang="ru-RU" dirty="0"/>
              <a:t>2, от 1 до 3 элементов в узле)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38521D9-9954-4AE1-87CA-FF9B80EBA3F8}"/>
              </a:ext>
            </a:extLst>
          </p:cNvPr>
          <p:cNvGrpSpPr/>
          <p:nvPr/>
        </p:nvGrpSpPr>
        <p:grpSpPr>
          <a:xfrm>
            <a:off x="4935008" y="2279770"/>
            <a:ext cx="1609724" cy="950643"/>
            <a:chOff x="4610099" y="2390775"/>
            <a:chExt cx="2238375" cy="1160462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E79E56D-C49C-45A4-AAED-C56317D6ACA5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13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CE3EF8AC-1C42-4D7A-A657-E78375E91B83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8CEE70B-925F-4ACE-81CB-4969F9B19C03}"/>
              </a:ext>
            </a:extLst>
          </p:cNvPr>
          <p:cNvGrpSpPr/>
          <p:nvPr/>
        </p:nvGrpSpPr>
        <p:grpSpPr>
          <a:xfrm>
            <a:off x="1353602" y="3149054"/>
            <a:ext cx="1728790" cy="753268"/>
            <a:chOff x="4610099" y="2390775"/>
            <a:chExt cx="2238375" cy="1160462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0646E497-5C52-4E1E-9F0C-21A74973AA47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4         7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D79E316-A760-4206-B309-0AA08F801E34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D80894E-1558-452C-98BB-0E79F4A8AEF7}"/>
              </a:ext>
            </a:extLst>
          </p:cNvPr>
          <p:cNvGrpSpPr/>
          <p:nvPr/>
        </p:nvGrpSpPr>
        <p:grpSpPr>
          <a:xfrm>
            <a:off x="8521174" y="3153815"/>
            <a:ext cx="1728790" cy="867173"/>
            <a:chOff x="4610099" y="2390775"/>
            <a:chExt cx="2238375" cy="1160462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970B808D-78D1-4457-970F-4AA8EC2F3B67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17    24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A55370B-1693-4996-904B-C3969AF96D9F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6BB5DCA0-9241-49FD-B5BD-7B6F067D4515}"/>
              </a:ext>
            </a:extLst>
          </p:cNvPr>
          <p:cNvGrpSpPr/>
          <p:nvPr/>
        </p:nvGrpSpPr>
        <p:grpSpPr>
          <a:xfrm>
            <a:off x="6297083" y="4397996"/>
            <a:ext cx="1419225" cy="569912"/>
            <a:chOff x="4610099" y="2390775"/>
            <a:chExt cx="2238375" cy="11604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2346A10F-D676-4326-9164-B5B7CD8EF340}"/>
                </a:ext>
              </a:extLst>
            </p:cNvPr>
            <p:cNvSpPr/>
            <p:nvPr/>
          </p:nvSpPr>
          <p:spPr>
            <a:xfrm>
              <a:off x="4610099" y="2390775"/>
              <a:ext cx="2238375" cy="590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14      16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1CBFAA50-37F4-450F-AA29-E855AA70B3B4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B19BE9B-8A43-40A0-9335-35462504A175}"/>
              </a:ext>
            </a:extLst>
          </p:cNvPr>
          <p:cNvGrpSpPr/>
          <p:nvPr/>
        </p:nvGrpSpPr>
        <p:grpSpPr>
          <a:xfrm>
            <a:off x="8192557" y="4392348"/>
            <a:ext cx="1504950" cy="591344"/>
            <a:chOff x="4610099" y="2389981"/>
            <a:chExt cx="2238375" cy="1162817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3065124-F4FD-4751-823A-0AD477C411A1}"/>
                </a:ext>
              </a:extLst>
            </p:cNvPr>
            <p:cNvSpPr/>
            <p:nvPr/>
          </p:nvSpPr>
          <p:spPr>
            <a:xfrm>
              <a:off x="4610099" y="2389981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18     20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B1DDCF2-B35F-4260-BF00-4253B953A9AC}"/>
                </a:ext>
              </a:extLst>
            </p:cNvPr>
            <p:cNvSpPr/>
            <p:nvPr/>
          </p:nvSpPr>
          <p:spPr>
            <a:xfrm>
              <a:off x="4610099" y="2982887"/>
              <a:ext cx="2238375" cy="569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9D3A3A9-0BD7-4E86-B1CD-CA41255E36B3}"/>
              </a:ext>
            </a:extLst>
          </p:cNvPr>
          <p:cNvGrpSpPr/>
          <p:nvPr/>
        </p:nvGrpSpPr>
        <p:grpSpPr>
          <a:xfrm>
            <a:off x="10135657" y="4400093"/>
            <a:ext cx="1752601" cy="573882"/>
            <a:chOff x="4610099" y="2390775"/>
            <a:chExt cx="2238375" cy="1160462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179C2064-1E2A-47D2-B2E1-0420905C9F80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25   </a:t>
              </a:r>
              <a:r>
                <a:rPr lang="ru-RU" dirty="0">
                  <a:solidFill>
                    <a:schemeClr val="tx1"/>
                  </a:solidFill>
                </a:rPr>
                <a:t>30</a:t>
              </a:r>
              <a:r>
                <a:rPr lang="ru-RU" dirty="0"/>
                <a:t>   31   35</a:t>
              </a: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C159C442-9C6F-441B-A909-8FEDACD6DE8A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E7EF750-028D-4641-98CF-DD885203F019}"/>
              </a:ext>
            </a:extLst>
          </p:cNvPr>
          <p:cNvGrpSpPr/>
          <p:nvPr/>
        </p:nvGrpSpPr>
        <p:grpSpPr>
          <a:xfrm>
            <a:off x="3544360" y="4415131"/>
            <a:ext cx="1600201" cy="585519"/>
            <a:chOff x="4610099" y="2390775"/>
            <a:chExt cx="2238377" cy="1160462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A79E0B93-F1BD-40FA-85CD-492918A9059D}"/>
                </a:ext>
              </a:extLst>
            </p:cNvPr>
            <p:cNvSpPr/>
            <p:nvPr/>
          </p:nvSpPr>
          <p:spPr>
            <a:xfrm>
              <a:off x="4610101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8    </a:t>
              </a:r>
              <a:r>
                <a:rPr lang="ru-RU" dirty="0">
                  <a:solidFill>
                    <a:srgbClr val="FF0000"/>
                  </a:solidFill>
                </a:rPr>
                <a:t>10    11</a:t>
              </a: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AE00BFC5-CE05-4E28-B8F0-3FA31BA86495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A5E71C9-7CB7-4FFF-A5CF-38EE6F32464C}"/>
              </a:ext>
            </a:extLst>
          </p:cNvPr>
          <p:cNvGrpSpPr/>
          <p:nvPr/>
        </p:nvGrpSpPr>
        <p:grpSpPr>
          <a:xfrm>
            <a:off x="153460" y="4409925"/>
            <a:ext cx="1333498" cy="590550"/>
            <a:chOff x="4610099" y="2390775"/>
            <a:chExt cx="2238375" cy="1160462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FA1CAE99-8518-4BE1-AE1E-1168E881BCEB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1     3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411E88FE-001F-45FF-A359-77CD4410C5C4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2A47C6B-F06C-4DC9-9CE5-4A54021615CE}"/>
              </a:ext>
            </a:extLst>
          </p:cNvPr>
          <p:cNvGrpSpPr/>
          <p:nvPr/>
        </p:nvGrpSpPr>
        <p:grpSpPr>
          <a:xfrm>
            <a:off x="1715559" y="4409925"/>
            <a:ext cx="1600200" cy="585519"/>
            <a:chOff x="4610099" y="2390775"/>
            <a:chExt cx="2238375" cy="1160462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4487B829-F446-4464-A8FE-81D314B65924}"/>
                </a:ext>
              </a:extLst>
            </p:cNvPr>
            <p:cNvSpPr/>
            <p:nvPr/>
          </p:nvSpPr>
          <p:spPr>
            <a:xfrm>
              <a:off x="4610099" y="2390775"/>
              <a:ext cx="2238375" cy="5905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5        6</a:t>
              </a:r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56E7182C-BD94-446B-9CA4-B4FDB1C4FD49}"/>
                </a:ext>
              </a:extLst>
            </p:cNvPr>
            <p:cNvSpPr/>
            <p:nvPr/>
          </p:nvSpPr>
          <p:spPr>
            <a:xfrm>
              <a:off x="4610099" y="2981325"/>
              <a:ext cx="2238375" cy="56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EF3A199A-664A-4E82-86A5-6F437E7567F7}"/>
              </a:ext>
            </a:extLst>
          </p:cNvPr>
          <p:cNvCxnSpPr>
            <a:cxnSpLocks/>
          </p:cNvCxnSpPr>
          <p:nvPr/>
        </p:nvCxnSpPr>
        <p:spPr>
          <a:xfrm>
            <a:off x="1922722" y="3525688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9751F4D-9A50-46FB-9A33-FAD4082B6C93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5739870" y="2763545"/>
            <a:ext cx="0" cy="46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A5BB2FC1-5A37-44CB-83FA-BA0EAD820CE4}"/>
              </a:ext>
            </a:extLst>
          </p:cNvPr>
          <p:cNvCxnSpPr>
            <a:cxnSpLocks/>
          </p:cNvCxnSpPr>
          <p:nvPr/>
        </p:nvCxnSpPr>
        <p:spPr>
          <a:xfrm>
            <a:off x="9118869" y="3595113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684F59A6-1DF5-4DA8-9621-911FA1A4E00D}"/>
              </a:ext>
            </a:extLst>
          </p:cNvPr>
          <p:cNvCxnSpPr>
            <a:cxnSpLocks/>
          </p:cNvCxnSpPr>
          <p:nvPr/>
        </p:nvCxnSpPr>
        <p:spPr>
          <a:xfrm>
            <a:off x="543984" y="4718637"/>
            <a:ext cx="0" cy="290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AE921DA2-3402-4009-8F23-B52E3ADF5539}"/>
              </a:ext>
            </a:extLst>
          </p:cNvPr>
          <p:cNvCxnSpPr>
            <a:cxnSpLocks/>
          </p:cNvCxnSpPr>
          <p:nvPr/>
        </p:nvCxnSpPr>
        <p:spPr>
          <a:xfrm>
            <a:off x="2217997" y="4721108"/>
            <a:ext cx="0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6065507E-4034-4DAD-98D3-A0618780E08E}"/>
              </a:ext>
            </a:extLst>
          </p:cNvPr>
          <p:cNvCxnSpPr>
            <a:cxnSpLocks/>
          </p:cNvCxnSpPr>
          <p:nvPr/>
        </p:nvCxnSpPr>
        <p:spPr>
          <a:xfrm>
            <a:off x="3894401" y="4713958"/>
            <a:ext cx="0" cy="260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BE3357D1-39EF-4D4B-9B82-CC883C67715A}"/>
              </a:ext>
            </a:extLst>
          </p:cNvPr>
          <p:cNvCxnSpPr>
            <a:cxnSpLocks/>
          </p:cNvCxnSpPr>
          <p:nvPr/>
        </p:nvCxnSpPr>
        <p:spPr>
          <a:xfrm flipH="1">
            <a:off x="4351601" y="4705242"/>
            <a:ext cx="1" cy="287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202CB8FB-9856-4AC5-880F-D50E6201C1A0}"/>
              </a:ext>
            </a:extLst>
          </p:cNvPr>
          <p:cNvCxnSpPr>
            <a:cxnSpLocks/>
          </p:cNvCxnSpPr>
          <p:nvPr/>
        </p:nvCxnSpPr>
        <p:spPr>
          <a:xfrm>
            <a:off x="8697382" y="4692669"/>
            <a:ext cx="0" cy="291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34788E3-2541-4D14-B075-78C086DDC155}"/>
              </a:ext>
            </a:extLst>
          </p:cNvPr>
          <p:cNvCxnSpPr>
            <a:cxnSpLocks/>
          </p:cNvCxnSpPr>
          <p:nvPr/>
        </p:nvCxnSpPr>
        <p:spPr>
          <a:xfrm>
            <a:off x="10469039" y="4686070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E3B7CD3B-869C-4A4A-B996-7033D8AA3408}"/>
              </a:ext>
            </a:extLst>
          </p:cNvPr>
          <p:cNvCxnSpPr>
            <a:cxnSpLocks/>
          </p:cNvCxnSpPr>
          <p:nvPr/>
        </p:nvCxnSpPr>
        <p:spPr>
          <a:xfrm>
            <a:off x="11164358" y="4686070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B123DB9-7C95-4FC0-ACFE-16EE7C720A04}"/>
              </a:ext>
            </a:extLst>
          </p:cNvPr>
          <p:cNvCxnSpPr>
            <a:cxnSpLocks/>
          </p:cNvCxnSpPr>
          <p:nvPr/>
        </p:nvCxnSpPr>
        <p:spPr>
          <a:xfrm>
            <a:off x="10830983" y="469266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DB86EF33-76F8-4263-BE49-5ABDA80DD9FD}"/>
              </a:ext>
            </a:extLst>
          </p:cNvPr>
          <p:cNvCxnSpPr>
            <a:cxnSpLocks/>
          </p:cNvCxnSpPr>
          <p:nvPr/>
        </p:nvCxnSpPr>
        <p:spPr>
          <a:xfrm flipH="1">
            <a:off x="3082392" y="3024783"/>
            <a:ext cx="1852616" cy="3437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F45A7D00-07D2-414E-96FB-12E79CB44D02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6544732" y="2996979"/>
            <a:ext cx="1976442" cy="3774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F9C7305E-A3F2-4377-84F2-05BA1E75CDC7}"/>
              </a:ext>
            </a:extLst>
          </p:cNvPr>
          <p:cNvCxnSpPr>
            <a:stCxn id="9" idx="1"/>
            <a:endCxn id="26" idx="0"/>
          </p:cNvCxnSpPr>
          <p:nvPr/>
        </p:nvCxnSpPr>
        <p:spPr>
          <a:xfrm flipH="1">
            <a:off x="820209" y="3717354"/>
            <a:ext cx="533393" cy="6925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543AF4A9-4035-44E9-BB6E-ECCFD2CFA8A9}"/>
              </a:ext>
            </a:extLst>
          </p:cNvPr>
          <p:cNvCxnSpPr>
            <a:cxnSpLocks/>
          </p:cNvCxnSpPr>
          <p:nvPr/>
        </p:nvCxnSpPr>
        <p:spPr>
          <a:xfrm>
            <a:off x="2515659" y="3532386"/>
            <a:ext cx="0" cy="369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8C8B7D4C-D3BD-486A-9BB3-0ED9BF3D4D56}"/>
              </a:ext>
            </a:extLst>
          </p:cNvPr>
          <p:cNvCxnSpPr>
            <a:cxnSpLocks/>
          </p:cNvCxnSpPr>
          <p:nvPr/>
        </p:nvCxnSpPr>
        <p:spPr>
          <a:xfrm>
            <a:off x="9680843" y="3595113"/>
            <a:ext cx="0" cy="42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73211F63-B4D0-4E04-B21B-F6D53B77FFAC}"/>
              </a:ext>
            </a:extLst>
          </p:cNvPr>
          <p:cNvCxnSpPr>
            <a:stCxn id="9" idx="2"/>
            <a:endCxn id="29" idx="0"/>
          </p:cNvCxnSpPr>
          <p:nvPr/>
        </p:nvCxnSpPr>
        <p:spPr>
          <a:xfrm>
            <a:off x="2217997" y="3902322"/>
            <a:ext cx="297662" cy="5076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F12D9BAF-18A3-43CF-A846-45542F079885}"/>
              </a:ext>
            </a:extLst>
          </p:cNvPr>
          <p:cNvCxnSpPr>
            <a:stCxn id="9" idx="3"/>
            <a:endCxn id="23" idx="0"/>
          </p:cNvCxnSpPr>
          <p:nvPr/>
        </p:nvCxnSpPr>
        <p:spPr>
          <a:xfrm>
            <a:off x="3082392" y="3717354"/>
            <a:ext cx="1262069" cy="6977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EB97E693-EF81-44D7-9352-92FCDC6A655D}"/>
              </a:ext>
            </a:extLst>
          </p:cNvPr>
          <p:cNvCxnSpPr>
            <a:cxnSpLocks/>
            <a:stCxn id="12" idx="1"/>
            <a:endCxn id="14" idx="0"/>
          </p:cNvCxnSpPr>
          <p:nvPr/>
        </p:nvCxnSpPr>
        <p:spPr>
          <a:xfrm flipH="1">
            <a:off x="7006696" y="3808051"/>
            <a:ext cx="1514478" cy="58994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623A98D-9618-45D6-9A54-DCA5E2998029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8945032" y="4020988"/>
            <a:ext cx="440537" cy="3713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DA11FE7-4B19-4E27-9DAF-9A91F472BAFC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>
            <a:off x="10249964" y="3808051"/>
            <a:ext cx="761994" cy="5920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3DEE391-8B12-49EB-81B4-C4B636011739}"/>
              </a:ext>
            </a:extLst>
          </p:cNvPr>
          <p:cNvCxnSpPr>
            <a:cxnSpLocks/>
          </p:cNvCxnSpPr>
          <p:nvPr/>
        </p:nvCxnSpPr>
        <p:spPr>
          <a:xfrm>
            <a:off x="11573933" y="4686070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BE8981C3-CE14-43F9-84B5-F0295036ACF2}"/>
              </a:ext>
            </a:extLst>
          </p:cNvPr>
          <p:cNvCxnSpPr>
            <a:cxnSpLocks/>
          </p:cNvCxnSpPr>
          <p:nvPr/>
        </p:nvCxnSpPr>
        <p:spPr>
          <a:xfrm>
            <a:off x="9214119" y="4701854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B23E5956-2BEC-4D34-9415-A55DFC23FDCB}"/>
              </a:ext>
            </a:extLst>
          </p:cNvPr>
          <p:cNvCxnSpPr>
            <a:cxnSpLocks/>
          </p:cNvCxnSpPr>
          <p:nvPr/>
        </p:nvCxnSpPr>
        <p:spPr>
          <a:xfrm>
            <a:off x="6754283" y="4692669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1C5E648A-B965-40C2-8977-EBEB1E069AEF}"/>
              </a:ext>
            </a:extLst>
          </p:cNvPr>
          <p:cNvCxnSpPr>
            <a:cxnSpLocks/>
          </p:cNvCxnSpPr>
          <p:nvPr/>
        </p:nvCxnSpPr>
        <p:spPr>
          <a:xfrm>
            <a:off x="7278158" y="4682598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E23B813E-9BCB-4633-A83E-D42FF40B0FAA}"/>
              </a:ext>
            </a:extLst>
          </p:cNvPr>
          <p:cNvCxnSpPr>
            <a:cxnSpLocks/>
          </p:cNvCxnSpPr>
          <p:nvPr/>
        </p:nvCxnSpPr>
        <p:spPr>
          <a:xfrm>
            <a:off x="4763558" y="4718637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DF3F8722-2151-4D64-B788-E921A9477084}"/>
              </a:ext>
            </a:extLst>
          </p:cNvPr>
          <p:cNvCxnSpPr>
            <a:cxnSpLocks/>
          </p:cNvCxnSpPr>
          <p:nvPr/>
        </p:nvCxnSpPr>
        <p:spPr>
          <a:xfrm>
            <a:off x="1010708" y="4710451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6AC73C8E-7DD8-4682-B1B0-C93AEFAC7396}"/>
              </a:ext>
            </a:extLst>
          </p:cNvPr>
          <p:cNvCxnSpPr>
            <a:cxnSpLocks/>
          </p:cNvCxnSpPr>
          <p:nvPr/>
        </p:nvCxnSpPr>
        <p:spPr>
          <a:xfrm>
            <a:off x="2782358" y="4727956"/>
            <a:ext cx="0" cy="281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0897EF8-686A-4177-90BF-6B30478179CD}"/>
              </a:ext>
            </a:extLst>
          </p:cNvPr>
          <p:cNvSpPr txBox="1"/>
          <p:nvPr/>
        </p:nvSpPr>
        <p:spPr>
          <a:xfrm>
            <a:off x="657226" y="1613103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Исходное дерево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C45EC8-EB57-4585-915C-291F444192E8}"/>
              </a:ext>
            </a:extLst>
          </p:cNvPr>
          <p:cNvSpPr txBox="1"/>
          <p:nvPr/>
        </p:nvSpPr>
        <p:spPr>
          <a:xfrm>
            <a:off x="625453" y="5630543"/>
            <a:ext cx="22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Затем удалим 10 и 11</a:t>
            </a:r>
          </a:p>
        </p:txBody>
      </p:sp>
    </p:spTree>
    <p:extLst>
      <p:ext uri="{BB962C8B-B14F-4D97-AF65-F5344CB8AC3E}">
        <p14:creationId xmlns:p14="http://schemas.microsoft.com/office/powerpoint/2010/main" val="27382709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540</Words>
  <Application>Microsoft Office PowerPoint</Application>
  <PresentationFormat>Широкоэкранный</PresentationFormat>
  <Paragraphs>130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Symbol</vt:lpstr>
      <vt:lpstr>Тема Office</vt:lpstr>
      <vt:lpstr>B деревья</vt:lpstr>
      <vt:lpstr>Что такое B-дерево</vt:lpstr>
      <vt:lpstr>Свойства B-дерева</vt:lpstr>
      <vt:lpstr>Зачем B-дерево? </vt:lpstr>
      <vt:lpstr>Операции с B-деревьями</vt:lpstr>
      <vt:lpstr>Поиск элемента</vt:lpstr>
      <vt:lpstr>Вставка</vt:lpstr>
      <vt:lpstr>Вставка(2)</vt:lpstr>
      <vt:lpstr>Удаление (t = 2, от 1 до 3 элементов в узле)</vt:lpstr>
      <vt:lpstr>Удаление (2)</vt:lpstr>
      <vt:lpstr>Удаление (3)</vt:lpstr>
      <vt:lpstr>Удаление (4)</vt:lpstr>
      <vt:lpstr>Удаление (5)</vt:lpstr>
      <vt:lpstr>Удаление (6)</vt:lpstr>
      <vt:lpstr>Удаление (7)</vt:lpstr>
      <vt:lpstr>Рубрика «Эксперимент» </vt:lpstr>
      <vt:lpstr>Вставка элементов</vt:lpstr>
      <vt:lpstr>Поиск элементов</vt:lpstr>
      <vt:lpstr>Поиск элемента (без вектора)</vt:lpstr>
      <vt:lpstr>Продолжение следует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 деревья</dc:title>
  <dc:creator>Илья Зазвонов</dc:creator>
  <cp:lastModifiedBy>Илья Зазвонов</cp:lastModifiedBy>
  <cp:revision>77</cp:revision>
  <dcterms:created xsi:type="dcterms:W3CDTF">2024-05-29T19:08:57Z</dcterms:created>
  <dcterms:modified xsi:type="dcterms:W3CDTF">2024-06-09T08:39:10Z</dcterms:modified>
</cp:coreProperties>
</file>