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F051D-51E5-4414-B0C0-0AB1B313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29334C-3F41-4733-9484-9CB5F171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FF3793-19D6-4D10-A070-FA0438AE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9E0EE-148D-4B0A-BB70-898D1C0B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78BA5-1596-49FF-8906-B4577918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9F4CF-2A8E-4E23-9C8B-EE1BBF1D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D0D8A3-B8C3-4B21-A29C-6E9F27C7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DE18E7-D9FB-459A-8F4E-905FB293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0BC20-29F9-4B1C-A19F-06B8DB5F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0EF04-52ED-4863-B227-EC014E73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5B5E45-5A8F-4B5B-83D3-4CBA9FB27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C2F7E8-E5B5-4D46-ABF5-1B463F6A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254C6-7CC4-4A1D-A039-1D5D3F97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F9E92-99AB-44A2-AC5E-46A6E9A5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EA5AA-9E54-4335-AD67-F20D80BC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B12DA-2DCD-49C5-87D8-1B627CD9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BA899-4D21-456B-BDC1-07A6E025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5D7C05-0A60-4CB9-A086-594C5E79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FA07F-EB14-4335-B81D-62CFA2FB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FE2D2-F744-4223-AAAC-2F5C698D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4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3216A-6802-4DD2-956C-A89F868D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4B4529-8B6C-4FE7-AA5A-E562CCFE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E3B08-CDA3-4AE6-91FF-652B90A3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ECC47-D7C4-4229-A41D-0855D7C9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006A3-AABE-4630-9806-36BACAF8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6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00DA8-9620-4B2A-B794-0F7497BC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1AF33-8D6A-4242-AF59-71E195EB3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8FAA41-0D19-4EC5-8E17-BEB2D4B05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17AE5-E05A-4B01-B8BF-3F88A613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C0210D-783F-4D22-A2E5-3EB2218A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751F7-99DE-4464-B1F8-50888ADD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26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F6469-B2E4-45EB-874A-FDAC9B46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8708D4-D3C3-46F4-8A8A-6F3F9F9ED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4ED9AB-9262-4BBE-BEE8-D309532BD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9B7AFF-D668-4357-8A1A-700F71C56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5960E-4D83-437C-B358-994544DFA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186B8B-4C47-49AE-A246-669A17A3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125E2E-3DFA-4AD2-8157-D1F06B00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15A76B-225F-4F8C-852A-F5C43CC5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6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6FC0B-264F-492E-BB1E-5A9439A1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B6B9A3-F6A4-4430-9718-540571D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E8F6CB-CA22-468C-B85B-4E440F9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4099EC-8C72-49F1-A62D-EC089DFC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8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07CA7D-BF56-4B65-82A3-02924580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625DE8-493A-4CB4-8C7E-93D73CD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82251A-094B-4208-BB83-82C71EF4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BA1B5-F79B-4527-B536-05C4A033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B9AE7-48AF-485B-8DFF-4632D882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90ED58-1055-44C5-A72D-07E34D115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FF9D5E-BABE-49EB-AC94-BB313B26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261582-67DB-4FDF-A2C7-C9045392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302B5E-3699-438F-AD64-28479251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1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64680-B3FC-4623-8E8C-6D30B1DF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965391-4028-4BEA-B400-E976C97E8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096A24-27E3-48BC-92F4-CD2ACC475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DC518-B02D-44E3-8156-05DF144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FBC4B-415C-4481-9E93-706C08D1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37AC12-766F-4F53-B24C-E58DA27A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6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01E97-B554-42A9-A26D-3402E1B1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15A681-2F9B-4448-B167-0DA7BC84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CB94F-60B4-4919-A950-7BF724265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659D-9114-42E9-A27C-68C3B5D8F1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15B8E-250B-49F8-A3D6-CAAF55291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9EB49-FEC4-4CAE-A384-65B474799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3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B927D-2933-4921-9B83-267D8B920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ru-RU" dirty="0"/>
              <a:t>деревья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DFC697-D9D8-45B4-971C-640DF758D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9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5054F-D2A5-4183-BE41-255F30A1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B-</a:t>
            </a:r>
            <a:r>
              <a:rPr lang="ru-RU" dirty="0"/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B0A71-E38A-4AD7-A670-7BAAC134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439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B деревья</vt:lpstr>
      <vt:lpstr>Что такое B-дерево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деревья</dc:title>
  <dc:creator>Илья Зазвонов</dc:creator>
  <cp:lastModifiedBy>Илья Зазвонов</cp:lastModifiedBy>
  <cp:revision>2</cp:revision>
  <dcterms:created xsi:type="dcterms:W3CDTF">2024-05-29T19:08:57Z</dcterms:created>
  <dcterms:modified xsi:type="dcterms:W3CDTF">2024-05-29T19:10:12Z</dcterms:modified>
</cp:coreProperties>
</file>