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c0fe93c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c0fe93c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0adce3cd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0adce3cd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9c0fe93c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9c0fe93c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9c0fe93c1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9c0fe93c1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9c0fe93c1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9c0fe93c1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c0fe93c1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c0fe93c1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b7127c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b7127c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7127c7c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7127c7c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b266a61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b266a6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adce3c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adce3c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9c0fe93c1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9c0fe93c1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c0fe93c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9c0fe93c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9c0fe93c1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9c0fe93c1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9c0fe93c1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9c0fe93c1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r0p-table-users/asd" TargetMode="External"/><Relationship Id="rId4" Type="http://schemas.openxmlformats.org/officeDocument/2006/relationships/hyperlink" Target="https://docs.google.com/presentation/d/1pje2W9pGmORkrRjzaBEfAczLazg_F9HpnyR5zC0pUDA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rgbClr val="000000"/>
                </a:solidFill>
              </a:rPr>
              <a:t>Web-editor for reproducible pipelines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95959"/>
                </a:solidFill>
              </a:rPr>
              <a:t>Resources and microservices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90925" y="3850225"/>
            <a:ext cx="42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rgbClr val="595959"/>
                </a:solidFill>
              </a:rPr>
              <a:t>Access to K8S Cluster: Sergeev Ilya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API. Experiment Visualizer</a:t>
            </a: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550" y="1114525"/>
            <a:ext cx="7459830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stack: Web Editor</a:t>
            </a:r>
            <a:endParaRPr/>
          </a:p>
        </p:txBody>
      </p:sp>
      <p:sp>
        <p:nvSpPr>
          <p:cNvPr id="116" name="Google Shape;116;p23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API definition: OpenAPI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Connection server for API: HTTP REST API + service workers for offline communication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App framework: TypeScript + “vscode” SDK or a </a:t>
            </a:r>
            <a:r>
              <a:rPr lang="en-GB" sz="1200">
                <a:solidFill>
                  <a:schemeClr val="dk1"/>
                </a:solidFill>
              </a:rPr>
              <a:t>micro frontend</a:t>
            </a:r>
            <a:r>
              <a:rPr lang="en-GB" sz="1200">
                <a:solidFill>
                  <a:schemeClr val="dk1"/>
                </a:solidFill>
              </a:rPr>
              <a:t> in “React”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Serialization/state format (json, xml, protobuf…)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Asynchronous interactions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Message bus: Postal.js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Testing tools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“Jest” with over 33m. downloads/week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Code </a:t>
            </a:r>
            <a:r>
              <a:rPr lang="en-GB" sz="1200">
                <a:solidFill>
                  <a:schemeClr val="dk1"/>
                </a:solidFill>
              </a:rPr>
              <a:t>build: “Webpack 5” (due to extensibility and reach support)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CI/CD pipeline: “Github actions” (due to reach functionality)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Delivery method: the “vsce” tool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stack: Syntax Analyzer</a:t>
            </a:r>
            <a:endParaRPr/>
          </a:p>
        </p:txBody>
      </p:sp>
      <p:sp>
        <p:nvSpPr>
          <p:cNvPr id="123" name="Google Shape;123;p24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API definition: OpenAPI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Connection server for API: HTTP REST API + service workers for offline communication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App framework: TypeScript, Express.js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Serialization/state format (json, xml, protobuf…)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Asynchronous interactions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Message bus: Postal.js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Testing tools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“Jest” with over 33m. downloads/week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Code build: “Webpack 5” (due to extensibility and reach support)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CI/CD pipeline: “Github actions” (due to reach functionality)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Delivery method: docker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stack: Experiment Parser</a:t>
            </a: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API definition: OpenAPI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Connection server for API: HTTP REST API + service workers for offline communication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App framework: TypeScript, Express.js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Serialization/state format (json, xml, protobuf…)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Asynchronous interactions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Message bus: Postal.js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Testing tools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“Jest” with over 33m. downloads/week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Code build: “Webpack 5” (due to extensibility and reach support)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CI/CD pipeline: “Github actions” (due to reach functionality)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Delivery method: docker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stack: Project File System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API definition: OpenAPI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Connection server for API: HTTP REST API + service workers for offline communication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App framework: TypeScript, Express.js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Serialization/state format (json, xml, protobuf…)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Asynchronous interactions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Message bus: Postal.js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Testing tools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“Jest” with over 33m. downloads/week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Code build: “Webpack 5” (due to extensibility and reach support)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CI/CD pipeline: “Github actions” (due to reach functionality)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Delivery method: docker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stack: Experiment Visualizer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228600" y="1824025"/>
            <a:ext cx="5034000" cy="3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Implementation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API definition: OpenAPI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Connection server for API: HTTP REST API + service workers for offline communication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App framework: TypeScript, Express.js, React.js (for simple frontend)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Serialization/state format (json, xml, protobuf…)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Asynchronous interactions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Message bus: Postal.js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5256800" y="1824025"/>
            <a:ext cx="3674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Testing tools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“Jest” with over 33m. downloads/week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Operations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Code build: “Webpack 5” (due to extensibility and reach support)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CI/CD pipeline: “Github actions” (due to reach functionality)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-GB" sz="1200">
                <a:solidFill>
                  <a:schemeClr val="dk1"/>
                </a:solidFill>
              </a:rPr>
              <a:t>Delivery method: docker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Product description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152475"/>
            <a:ext cx="85206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</a:rPr>
              <a:t>A web application and a visual studio code extension for editing pipelines with auto-saving and automatic syntax and cohesion checking, embedded into the “MLOps Platform”.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MLDev experiments configurations CRUD.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Online editor with syntax highlighting, formatting.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Real Time collaboration with built-in git support system.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 sz="1300">
                <a:solidFill>
                  <a:srgbClr val="000000"/>
                </a:solidFill>
              </a:rPr>
              <a:t>Experiments visualizer.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Team: </a:t>
            </a:r>
            <a:r>
              <a:rPr b="1" lang="en-GB" sz="1800">
                <a:solidFill>
                  <a:srgbClr val="595959"/>
                </a:solidFill>
              </a:rPr>
              <a:t>Daniil Fedorov</a:t>
            </a:r>
            <a:r>
              <a:rPr lang="en-GB" sz="1800">
                <a:solidFill>
                  <a:srgbClr val="595959"/>
                </a:solidFill>
              </a:rPr>
              <a:t> (Architect, system analyst), </a:t>
            </a:r>
            <a:r>
              <a:rPr b="1" lang="en-GB" sz="1800">
                <a:solidFill>
                  <a:srgbClr val="595959"/>
                </a:solidFill>
              </a:rPr>
              <a:t>Sergeev Ilya</a:t>
            </a:r>
            <a:r>
              <a:rPr lang="en-GB" sz="1800">
                <a:solidFill>
                  <a:srgbClr val="595959"/>
                </a:solidFill>
              </a:rPr>
              <a:t> (Architect, full-stack developer), </a:t>
            </a:r>
            <a:r>
              <a:rPr b="1" lang="en-GB" sz="1800">
                <a:solidFill>
                  <a:srgbClr val="595959"/>
                </a:solidFill>
              </a:rPr>
              <a:t>Shtanov Andrey</a:t>
            </a:r>
            <a:r>
              <a:rPr lang="en-GB" sz="1800">
                <a:solidFill>
                  <a:srgbClr val="595959"/>
                </a:solidFill>
              </a:rPr>
              <a:t> (Architect, UI-developer)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Repo</a:t>
            </a:r>
            <a:r>
              <a:rPr lang="en-GB" sz="1800">
                <a:solidFill>
                  <a:srgbClr val="595959"/>
                </a:solidFill>
              </a:rPr>
              <a:t>:</a:t>
            </a:r>
            <a:r>
              <a:rPr lang="en-GB" sz="1500">
                <a:solidFill>
                  <a:srgbClr val="595959"/>
                </a:solidFill>
              </a:rPr>
              <a:t> </a:t>
            </a:r>
            <a:r>
              <a:rPr lang="en-GB" sz="1100" u="sng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https://github.com/dr0p-table-users/asd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Report</a:t>
            </a:r>
            <a:r>
              <a:rPr lang="en-GB" sz="1800">
                <a:solidFill>
                  <a:srgbClr val="595959"/>
                </a:solidFill>
              </a:rPr>
              <a:t>:</a:t>
            </a:r>
            <a:r>
              <a:rPr lang="en-GB" sz="1800">
                <a:solidFill>
                  <a:srgbClr val="595959"/>
                </a:solidFill>
              </a:rPr>
              <a:t> </a:t>
            </a:r>
            <a:r>
              <a:rPr lang="en-GB" sz="11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https://docs.google.com/presentation/d/1pje2W9pGmORkrRjzaBEfAczLazg_F9HpnyR5zC0pUDA/edit?usp=sharing</a:t>
            </a:r>
            <a:r>
              <a:rPr lang="en-GB" sz="1100">
                <a:solidFill>
                  <a:srgbClr val="000000"/>
                </a:solidFill>
              </a:rPr>
              <a:t> 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Use case diagram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875" y="55000"/>
            <a:ext cx="4787775" cy="503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000000"/>
                </a:solidFill>
              </a:rPr>
              <a:t>Service diagram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26" y="132978"/>
            <a:ext cx="5460775" cy="48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50" y="1017725"/>
            <a:ext cx="515471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API. Web Editor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13" y="1128950"/>
            <a:ext cx="733398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API. Syntax Analyzer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63" y="1151575"/>
            <a:ext cx="7474079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API. Experiment Structure Parser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813" y="1017725"/>
            <a:ext cx="73963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API. Project File System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25" y="1068175"/>
            <a:ext cx="749555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