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0FE396-84ED-4A2C-B5BA-BD404FF945AC}">
  <a:tblStyle styleId="{270FE396-84ED-4A2C-B5BA-BD404FF945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feb4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feb4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d9ff9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d9ff9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d9ff9b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d9ff9b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Quick notation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S : stores information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I : has interface to to change stored information;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A : information has structure;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O : interface has several operations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U : attributes and operations are shared by all instances (universal);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T : essential for complete/well-formed model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&lt;Project name&gt;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&lt;a short description of the product in a few sentences&gt;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Team: list project </a:t>
            </a:r>
            <a:r>
              <a:rPr lang="en-GB"/>
              <a:t>members</a:t>
            </a:r>
            <a:r>
              <a:rPr lang="en-GB"/>
              <a:t> and roles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Repo</a:t>
            </a:r>
            <a:r>
              <a:rPr lang="en-GB"/>
              <a:t>: </a:t>
            </a:r>
            <a:r>
              <a:rPr lang="en-GB"/>
              <a:t>browseable link to project rep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Report</a:t>
            </a:r>
            <a:r>
              <a:rPr lang="en-GB"/>
              <a:t>:</a:t>
            </a:r>
            <a:r>
              <a:rPr lang="en-GB"/>
              <a:t> a link to this slides within project repo/doc storage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 actors and use cases and develop a use case diagram from prior business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Rule of thumb: user/job story = function / user level use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Actors - user groups and/or external systems that have similar interaction goals (use cases)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candidates (problem domain)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1123950" y="11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{270FE396-84ED-4A2C-B5BA-BD404FF945AC}</a:tableStyleId>
              </a:tblPr>
              <a:tblGrid>
                <a:gridCol w="1704975"/>
                <a:gridCol w="1181100"/>
                <a:gridCol w="1981200"/>
                <a:gridCol w="2028825"/>
              </a:tblGrid>
              <a:tr h="43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Candidate</a:t>
                      </a:r>
                      <a:endParaRPr b="1" sz="11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Criteria</a:t>
                      </a:r>
                      <a:endParaRPr b="1" sz="11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Stored information</a:t>
                      </a:r>
                      <a:endParaRPr b="1" sz="11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Operations</a:t>
                      </a:r>
                      <a:endParaRPr b="1" sz="11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Performance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Date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Book ticket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Show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SUT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Performance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Ticket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SAUT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Place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Performance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Subscription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SUT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Tickets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Place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SAU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Row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Seat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Schedule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Performances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Find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" name="Google Shape;74;p16"/>
          <p:cNvSpPr txBox="1"/>
          <p:nvPr/>
        </p:nvSpPr>
        <p:spPr>
          <a:xfrm>
            <a:off x="6687375" y="1905025"/>
            <a:ext cx="2445000" cy="32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Quick notation</a:t>
            </a:r>
            <a:endParaRPr sz="14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– S : stores information</a:t>
            </a:r>
            <a:endParaRPr sz="14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– I : has interface to change stored information;</a:t>
            </a:r>
            <a:endParaRPr sz="14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– A : information has structure;</a:t>
            </a:r>
            <a:endParaRPr sz="14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– O : interface has several operations</a:t>
            </a:r>
            <a:endParaRPr sz="14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– U : attributes and operations are shared by all instances (universal);</a:t>
            </a:r>
            <a:endParaRPr sz="14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– T : essential for a complete/well-formed model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Domain model diagram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 a class diagram or ER+DFD diagram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Show candidate classes, relations, attributes. If class diagram - show operations at classes. If ER then add a DFD connecting processes to entities.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Add DDD stereotypes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