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b7127c7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b7127c7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b7127c7c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b7127c7c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cc25f97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cc25f97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dd9ff9bd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dd9ff9bd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41fd5844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141fd5844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141fd5844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141fd5844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dr0p-table-users/asd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Web-editor for reproducible pipelines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Resources and microservices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/>
              <a:t>MLDev</a:t>
            </a:r>
            <a:r>
              <a:rPr lang="en-GB"/>
              <a:t> experiments web application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solidFill>
                  <a:schemeClr val="dk1"/>
                </a:solidFill>
              </a:rPr>
              <a:t>A web application and a visual studio code extension for editing pipelines with auto-saving and automatic syntax and cohesion checking, embedded into the “MLOps Platform”.</a:t>
            </a:r>
            <a:endParaRPr sz="15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GB" sz="1500">
                <a:solidFill>
                  <a:schemeClr val="dk1"/>
                </a:solidFill>
              </a:rPr>
              <a:t>MLDev experiments configurations CRUD.</a:t>
            </a:r>
            <a:endParaRPr sz="15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GB" sz="1500">
                <a:solidFill>
                  <a:schemeClr val="dk1"/>
                </a:solidFill>
              </a:rPr>
              <a:t>Online editor with syntax highlighting, formatting.</a:t>
            </a:r>
            <a:endParaRPr sz="15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GB" sz="1500">
                <a:solidFill>
                  <a:schemeClr val="dk1"/>
                </a:solidFill>
              </a:rPr>
              <a:t>Real Time collaboration with built-in git support system.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-GB" sz="1500">
                <a:solidFill>
                  <a:schemeClr val="dk1"/>
                </a:solidFill>
              </a:rPr>
              <a:t>Experiments visualizer.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Team: Daniil Fedorov, Sergeev Ilya, Shtanov Andrey</a:t>
            </a:r>
            <a:endParaRPr sz="1500" strike="sngStrike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/>
              <a:t>Project repo</a:t>
            </a:r>
            <a:r>
              <a:rPr b="1" lang="en-GB" sz="1500"/>
              <a:t>:</a:t>
            </a:r>
            <a:r>
              <a:rPr lang="en-GB" sz="1500"/>
              <a:t> </a:t>
            </a:r>
            <a:r>
              <a:rPr lang="en-GB" sz="15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https://github.com/dr0p-table-users/asd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500"/>
              <a:t>This report: https://docs.google.com/presentation/d/1YI0Aqd7tH-XX7w6ToqdwoQoFCJ33SikCYuXgVU5DMNg/edit#slide=id.gcb7127c7c7_0_0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 case diagram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1044" y="985450"/>
            <a:ext cx="3841904" cy="4039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Event storming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4050" y="1781175"/>
            <a:ext cx="5295900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Detailed class diagram - Aggregate ExperimentFile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9722" y="1341047"/>
            <a:ext cx="1544550" cy="34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Detailed class diagram - Aggregate ExperimentADT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600" y="1657988"/>
            <a:ext cx="8486775" cy="25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Detailed class diagram - Aggregate Experiment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2663" y="1162725"/>
            <a:ext cx="495868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