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2ABF52-56B2-46E1-AE78-E73FEE648098}">
  <a:tblStyle styleId="{692ABF52-56B2-46E1-AE78-E73FEE6480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38d0ebd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638d0ebd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638d0ebd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638d0ebd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68ccc1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68ccc1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b049f33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b049f33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7498b36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7498b36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7498b36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67498b36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7498b36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7498b36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7498b36a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67498b36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38d0ebd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38d0ebd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r0p-table-users/asd" TargetMode="External"/><Relationship Id="rId4" Type="http://schemas.openxmlformats.org/officeDocument/2006/relationships/hyperlink" Target="https://docs.google.com/presentation/d/1pje2W9pGmORkrRjzaBEfAczLazg_F9HpnyR5zC0pUDA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Web-editor for reproducible pipelines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 and microservices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diagram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526" y="132978"/>
            <a:ext cx="5460775" cy="48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diagram</a:t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595300" y="1017725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Андрей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194" y="111025"/>
            <a:ext cx="3724150" cy="49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Traceability</a:t>
            </a:r>
            <a:endParaRPr/>
          </a:p>
        </p:txBody>
      </p:sp>
      <p:graphicFrame>
        <p:nvGraphicFramePr>
          <p:cNvPr id="122" name="Google Shape;122;p24"/>
          <p:cNvGraphicFramePr/>
          <p:nvPr/>
        </p:nvGraphicFramePr>
        <p:xfrm>
          <a:off x="474800" y="128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{692ABF52-56B2-46E1-AE78-E73FEE648098}</a:tableStyleId>
              </a:tblPr>
              <a:tblGrid>
                <a:gridCol w="2067500"/>
                <a:gridCol w="2067500"/>
                <a:gridCol w="2067500"/>
                <a:gridCol w="2067500"/>
              </a:tblGrid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Microservice</a:t>
                      </a:r>
                      <a:br>
                        <a:rPr b="1" lang="en-GB"/>
                      </a:br>
                      <a:r>
                        <a:rPr b="1" lang="en-GB"/>
                        <a:t>(component)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Resource</a:t>
                      </a:r>
                      <a:br>
                        <a:rPr b="1" lang="en-GB"/>
                      </a:br>
                      <a:r>
                        <a:rPr b="1" lang="en-GB"/>
                        <a:t>(interface)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Domain classes in the microservice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Use case that use the microservice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Syntax Analyzer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File to analyze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Experiment ADT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Analyzing the language syntax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Visualizer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Experiment Structure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Tree Drawer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Pipeline graph visualization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Structure Parser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File to parse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Experiment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Create a structured representation and highlight syntax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 Editor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Experiment 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Edit the experiments contents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A web application and a visual studio code extension for editing pipelines with auto-saving and automatic syntax and cohesion checking, embedded into the “MLOps Platform”.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MLDev experiments configurations CRUD.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Online editor with syntax highlighting, formatting.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Real Time collaboration with built-in git support system.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Experiments visualizer.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Team: </a:t>
            </a:r>
            <a:r>
              <a:rPr b="1" lang="en-GB"/>
              <a:t>Daniil Fedorov</a:t>
            </a:r>
            <a:r>
              <a:rPr lang="en-GB"/>
              <a:t> (Architect, system analyst), </a:t>
            </a:r>
            <a:r>
              <a:rPr b="1" lang="en-GB"/>
              <a:t>Sergeev Ilya</a:t>
            </a:r>
            <a:r>
              <a:rPr lang="en-GB"/>
              <a:t> (Architect, full-stack developer), </a:t>
            </a:r>
            <a:r>
              <a:rPr b="1" lang="en-GB"/>
              <a:t>Shtanov Andrey</a:t>
            </a:r>
            <a:r>
              <a:rPr lang="en-GB"/>
              <a:t> (Architect, UI-developer)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Repo</a:t>
            </a:r>
            <a:r>
              <a:rPr lang="en-GB"/>
              <a:t>:</a:t>
            </a:r>
            <a:r>
              <a:rPr lang="en-GB" sz="1500"/>
              <a:t> </a:t>
            </a:r>
            <a:r>
              <a:rPr lang="en-GB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https://github.com/dr0p-table-users/asd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</a:t>
            </a:r>
            <a:r>
              <a:rPr lang="en-GB"/>
              <a:t>:</a:t>
            </a:r>
            <a:r>
              <a:rPr lang="en-GB"/>
              <a:t>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https://docs.google.com/presentation/d/1pje2W9pGmORkrRjzaBEfAczLazg_F9HpnyR5zC0pUDA/edit?usp=sharing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875" y="55000"/>
            <a:ext cx="4787775" cy="503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class diagram - All </a:t>
            </a:r>
            <a:r>
              <a:rPr lang="en-GB"/>
              <a:t>Aggregates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95" y="1073200"/>
            <a:ext cx="8231207" cy="39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class diagram - Aggregate ExperimentFile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25" y="1254875"/>
            <a:ext cx="7601949" cy="30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class diagram - Aggregate ExperimentADT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925" y="1291613"/>
            <a:ext cx="481965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class diagram - Aggregate Experiment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25" y="973400"/>
            <a:ext cx="4170826" cy="39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Detailed class diagram - Aggregate </a:t>
            </a:r>
            <a:r>
              <a:rPr lang="en-GB" sz="2600"/>
              <a:t>ExecutionOrderTree</a:t>
            </a:r>
            <a:endParaRPr sz="26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188" y="2247900"/>
            <a:ext cx="64865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diagram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 a UML2 component diagram or physical DFD with microservices and their interfaces/data exchanges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Also include dependencies on external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&lt;At least one service/component per team member&gt;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