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548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745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8688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387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5270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754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30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9440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86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48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277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51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87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55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409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94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12910E-28C7-443D-857B-142EC028D3B2}" type="datetimeFigureOut">
              <a:rPr lang="es-VE" smtClean="0"/>
              <a:t>2/4/2024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2CA4-5B24-4934-9E1C-7F568EC7A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3475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8660AF1-C6FD-7B70-2AFB-27534C2DF02F}"/>
              </a:ext>
            </a:extLst>
          </p:cNvPr>
          <p:cNvSpPr/>
          <p:nvPr/>
        </p:nvSpPr>
        <p:spPr>
          <a:xfrm>
            <a:off x="7867461" y="2344847"/>
            <a:ext cx="2109458" cy="12403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Controller</a:t>
            </a:r>
            <a:endParaRPr lang="es-VE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DC9B45-ADC9-FE5A-04A0-C4B35DAD2193}"/>
              </a:ext>
            </a:extLst>
          </p:cNvPr>
          <p:cNvSpPr/>
          <p:nvPr/>
        </p:nvSpPr>
        <p:spPr>
          <a:xfrm>
            <a:off x="660904" y="851026"/>
            <a:ext cx="2190937" cy="12222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MysqlRepository</a:t>
            </a:r>
            <a:endParaRPr lang="es-V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92F7EC4-09FB-6585-37F2-829A96303C7F}"/>
              </a:ext>
            </a:extLst>
          </p:cNvPr>
          <p:cNvSpPr/>
          <p:nvPr/>
        </p:nvSpPr>
        <p:spPr>
          <a:xfrm>
            <a:off x="660904" y="3775296"/>
            <a:ext cx="2190938" cy="12222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MongoRepository</a:t>
            </a:r>
            <a:endParaRPr lang="es-V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9EF363A-69EF-28B1-B84A-C1B5358AEC58}"/>
              </a:ext>
            </a:extLst>
          </p:cNvPr>
          <p:cNvSpPr/>
          <p:nvPr/>
        </p:nvSpPr>
        <p:spPr>
          <a:xfrm>
            <a:off x="4535787" y="2344847"/>
            <a:ext cx="2109458" cy="1240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Repository</a:t>
            </a:r>
            <a:endParaRPr lang="es-VE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7AA90C5-D176-D19E-7794-7B0D85C61FAD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6645245" y="2965010"/>
            <a:ext cx="1222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B154A9-36D7-21CC-AAD3-4161EF93E1CF}"/>
              </a:ext>
            </a:extLst>
          </p:cNvPr>
          <p:cNvSpPr txBox="1"/>
          <p:nvPr/>
        </p:nvSpPr>
        <p:spPr>
          <a:xfrm>
            <a:off x="4603688" y="1888578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Puerto (Interfaz)</a:t>
            </a:r>
            <a:endParaRPr lang="es-VE" dirty="0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D94FE878-975C-A785-978F-434038A027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851842" y="3259248"/>
            <a:ext cx="1683945" cy="1127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5E3A381-4165-4017-46BD-B315F770C3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51841" y="1462135"/>
            <a:ext cx="1683946" cy="1208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F6FF0B-F20B-FE47-08B1-68B61FB30A54}"/>
              </a:ext>
            </a:extLst>
          </p:cNvPr>
          <p:cNvSpPr txBox="1"/>
          <p:nvPr/>
        </p:nvSpPr>
        <p:spPr>
          <a:xfrm>
            <a:off x="81480" y="360806"/>
            <a:ext cx="576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Adaptador  (Clase que implementa a la interfaz)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4845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331D8CD-7E86-5D69-25A2-08326BFBDCEB}"/>
              </a:ext>
            </a:extLst>
          </p:cNvPr>
          <p:cNvSpPr/>
          <p:nvPr/>
        </p:nvSpPr>
        <p:spPr>
          <a:xfrm>
            <a:off x="7867461" y="1268415"/>
            <a:ext cx="2109458" cy="12403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Controller</a:t>
            </a:r>
            <a:endParaRPr lang="es-VE" b="1" dirty="0">
              <a:ln/>
              <a:solidFill>
                <a:schemeClr val="accent4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71A435-C897-0760-3F1A-FB5E8C6C6362}"/>
              </a:ext>
            </a:extLst>
          </p:cNvPr>
          <p:cNvSpPr/>
          <p:nvPr/>
        </p:nvSpPr>
        <p:spPr>
          <a:xfrm>
            <a:off x="660904" y="851026"/>
            <a:ext cx="2190937" cy="12222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JwtTokenService</a:t>
            </a:r>
            <a:endParaRPr lang="es-V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271BF5-67AA-B284-4929-74004250F49A}"/>
              </a:ext>
            </a:extLst>
          </p:cNvPr>
          <p:cNvSpPr/>
          <p:nvPr/>
        </p:nvSpPr>
        <p:spPr>
          <a:xfrm>
            <a:off x="660904" y="3775296"/>
            <a:ext cx="2190938" cy="12222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JoseTokenService</a:t>
            </a:r>
            <a:endParaRPr lang="es-VE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2C6984F-8A19-4AAF-5800-AC33A83A4716}"/>
              </a:ext>
            </a:extLst>
          </p:cNvPr>
          <p:cNvSpPr/>
          <p:nvPr/>
        </p:nvSpPr>
        <p:spPr>
          <a:xfrm>
            <a:off x="4535787" y="2344847"/>
            <a:ext cx="2109458" cy="1240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TokenService</a:t>
            </a:r>
            <a:endParaRPr lang="es-V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DA9346-E0E3-C7BC-8B5C-1958E4150235}"/>
              </a:ext>
            </a:extLst>
          </p:cNvPr>
          <p:cNvSpPr txBox="1"/>
          <p:nvPr/>
        </p:nvSpPr>
        <p:spPr>
          <a:xfrm>
            <a:off x="4603688" y="1888578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Puerto (Interfaz)</a:t>
            </a:r>
            <a:endParaRPr lang="es-VE" dirty="0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64D5263-730B-657F-C446-86EC9FE2430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851842" y="3259248"/>
            <a:ext cx="1683945" cy="1127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B91329AA-8F65-D8CC-D32C-61481BC120D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51841" y="1462135"/>
            <a:ext cx="1683946" cy="1208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23AF4DB-C8A6-5067-43D4-BBF06241FA9E}"/>
              </a:ext>
            </a:extLst>
          </p:cNvPr>
          <p:cNvSpPr txBox="1"/>
          <p:nvPr/>
        </p:nvSpPr>
        <p:spPr>
          <a:xfrm>
            <a:off x="81480" y="360806"/>
            <a:ext cx="576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Adaptador  (Clase que implementa a la interfaz)</a:t>
            </a:r>
            <a:endParaRPr lang="es-VE" dirty="0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C9BD9A3-68D2-385A-3646-1556087040A2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6645245" y="1888578"/>
            <a:ext cx="1222216" cy="69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AA89BA9-0C99-AEE7-899C-923F18817E92}"/>
              </a:ext>
            </a:extLst>
          </p:cNvPr>
          <p:cNvSpPr/>
          <p:nvPr/>
        </p:nvSpPr>
        <p:spPr>
          <a:xfrm>
            <a:off x="7867461" y="3585172"/>
            <a:ext cx="2109458" cy="12403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Middleware</a:t>
            </a:r>
            <a:endParaRPr lang="es-VE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5A8B3AE8-1E1F-8BFD-8147-AAD58E32FE22}"/>
              </a:ext>
            </a:extLst>
          </p:cNvPr>
          <p:cNvCxnSpPr>
            <a:stCxn id="25" idx="1"/>
          </p:cNvCxnSpPr>
          <p:nvPr/>
        </p:nvCxnSpPr>
        <p:spPr>
          <a:xfrm rot="10800000">
            <a:off x="6645245" y="3259249"/>
            <a:ext cx="1222216" cy="946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0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35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Alvarez</dc:creator>
  <cp:lastModifiedBy>Antonio Alvarez</cp:lastModifiedBy>
  <cp:revision>1</cp:revision>
  <dcterms:created xsi:type="dcterms:W3CDTF">2024-04-02T17:09:01Z</dcterms:created>
  <dcterms:modified xsi:type="dcterms:W3CDTF">2024-04-02T18:13:33Z</dcterms:modified>
</cp:coreProperties>
</file>