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12"/>
  </p:notesMasterIdLst>
  <p:sldIdLst>
    <p:sldId id="257" r:id="rId2"/>
    <p:sldId id="2006" r:id="rId3"/>
    <p:sldId id="2007" r:id="rId4"/>
    <p:sldId id="2008" r:id="rId5"/>
    <p:sldId id="2012" r:id="rId6"/>
    <p:sldId id="2010" r:id="rId7"/>
    <p:sldId id="2011" r:id="rId8"/>
    <p:sldId id="2029" r:id="rId9"/>
    <p:sldId id="2027" r:id="rId10"/>
    <p:sldId id="2028" r:id="rId11"/>
  </p:sldIdLst>
  <p:sldSz cx="9144000" cy="5143500" type="screen16x9"/>
  <p:notesSz cx="6858000" cy="9144000"/>
  <p:defaultTextStyle>
    <a:defPPr>
      <a:defRPr lang="en-US"/>
    </a:defPPr>
    <a:lvl1pPr marL="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20006"/>
    <a:srgbClr val="3B1F4D"/>
    <a:srgbClr val="00B8DB"/>
    <a:srgbClr val="EC72A5"/>
    <a:srgbClr val="2D1E42"/>
    <a:srgbClr val="583F52"/>
    <a:srgbClr val="4AEDDE"/>
    <a:srgbClr val="FA5C79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9" autoAdjust="0"/>
    <p:restoredTop sz="96202" autoAdjust="0"/>
  </p:normalViewPr>
  <p:slideViewPr>
    <p:cSldViewPr snapToGrid="0" snapToObjects="1">
      <p:cViewPr varScale="1">
        <p:scale>
          <a:sx n="152" d="100"/>
          <a:sy n="152" d="100"/>
        </p:scale>
        <p:origin x="312" y="1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6" d="100"/>
        <a:sy n="15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1pPr>
    <a:lvl2pPr marL="342831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2pPr>
    <a:lvl3pPr marL="685663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3pPr>
    <a:lvl4pPr marL="1028494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4pPr>
    <a:lvl5pPr marL="1371326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5pPr>
    <a:lvl6pPr marL="1714157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07A2238-64FF-3744-9BD3-204A94526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DB3B1333-2D82-F943-972C-F7E9734683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74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72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13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89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73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81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44001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5EB34-8A20-834D-A552-1D430F5C5AA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E502D-50A1-E24A-9FF6-ADFE8151F5B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8D613B-08DA-544E-BEB3-3D0E6E669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>
            <a:extLst>
              <a:ext uri="{FF2B5EF4-FFF2-40B4-BE49-F238E27FC236}">
                <a16:creationId xmlns:a16="http://schemas.microsoft.com/office/drawing/2014/main" id="{46218D43-C5F9-A240-A6C4-515DAB19F176}"/>
              </a:ext>
            </a:extLst>
          </p:cNvPr>
          <p:cNvSpPr/>
          <p:nvPr userDrawn="1"/>
        </p:nvSpPr>
        <p:spPr>
          <a:xfrm rot="3021489">
            <a:off x="1452387" y="-1777921"/>
            <a:ext cx="8869454" cy="76460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0760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1F702F13-E74F-0D45-849D-76B0EE7CC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0217" y="980900"/>
            <a:ext cx="2718947" cy="34996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371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6D1CCD-D6E6-5641-AAAB-2F17701CCC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1347861"/>
            <a:ext cx="3614492" cy="2670819"/>
          </a:xfrm>
          <a:custGeom>
            <a:avLst/>
            <a:gdLst>
              <a:gd name="connsiteX0" fmla="*/ 2196799 w 3614492"/>
              <a:gd name="connsiteY0" fmla="*/ 1569807 h 2670819"/>
              <a:gd name="connsiteX1" fmla="*/ 2835386 w 3614492"/>
              <a:gd name="connsiteY1" fmla="*/ 2670819 h 2670819"/>
              <a:gd name="connsiteX2" fmla="*/ 1558212 w 3614492"/>
              <a:gd name="connsiteY2" fmla="*/ 2670819 h 2670819"/>
              <a:gd name="connsiteX3" fmla="*/ 638587 w 3614492"/>
              <a:gd name="connsiteY3" fmla="*/ 1569807 h 2670819"/>
              <a:gd name="connsiteX4" fmla="*/ 1277174 w 3614492"/>
              <a:gd name="connsiteY4" fmla="*/ 2670819 h 2670819"/>
              <a:gd name="connsiteX5" fmla="*/ 0 w 3614492"/>
              <a:gd name="connsiteY5" fmla="*/ 2670819 h 2670819"/>
              <a:gd name="connsiteX6" fmla="*/ 2337318 w 3614492"/>
              <a:gd name="connsiteY6" fmla="*/ 1427584 h 2670819"/>
              <a:gd name="connsiteX7" fmla="*/ 3614492 w 3614492"/>
              <a:gd name="connsiteY7" fmla="*/ 1427584 h 2670819"/>
              <a:gd name="connsiteX8" fmla="*/ 2975905 w 3614492"/>
              <a:gd name="connsiteY8" fmla="*/ 2528596 h 2670819"/>
              <a:gd name="connsiteX9" fmla="*/ 779106 w 3614492"/>
              <a:gd name="connsiteY9" fmla="*/ 1427584 h 2670819"/>
              <a:gd name="connsiteX10" fmla="*/ 2056280 w 3614492"/>
              <a:gd name="connsiteY10" fmla="*/ 1427584 h 2670819"/>
              <a:gd name="connsiteX11" fmla="*/ 1417693 w 3614492"/>
              <a:gd name="connsiteY11" fmla="*/ 2528596 h 2670819"/>
              <a:gd name="connsiteX12" fmla="*/ 2196799 w 3614492"/>
              <a:gd name="connsiteY12" fmla="*/ 142223 h 2670819"/>
              <a:gd name="connsiteX13" fmla="*/ 2835386 w 3614492"/>
              <a:gd name="connsiteY13" fmla="*/ 1243235 h 2670819"/>
              <a:gd name="connsiteX14" fmla="*/ 1558212 w 3614492"/>
              <a:gd name="connsiteY14" fmla="*/ 1243235 h 2670819"/>
              <a:gd name="connsiteX15" fmla="*/ 638587 w 3614492"/>
              <a:gd name="connsiteY15" fmla="*/ 142223 h 2670819"/>
              <a:gd name="connsiteX16" fmla="*/ 1277174 w 3614492"/>
              <a:gd name="connsiteY16" fmla="*/ 1243235 h 2670819"/>
              <a:gd name="connsiteX17" fmla="*/ 0 w 3614492"/>
              <a:gd name="connsiteY17" fmla="*/ 1243235 h 2670819"/>
              <a:gd name="connsiteX18" fmla="*/ 2337318 w 3614492"/>
              <a:gd name="connsiteY18" fmla="*/ 0 h 2670819"/>
              <a:gd name="connsiteX19" fmla="*/ 3614492 w 3614492"/>
              <a:gd name="connsiteY19" fmla="*/ 0 h 2670819"/>
              <a:gd name="connsiteX20" fmla="*/ 2975905 w 3614492"/>
              <a:gd name="connsiteY20" fmla="*/ 1101012 h 2670819"/>
              <a:gd name="connsiteX21" fmla="*/ 779106 w 3614492"/>
              <a:gd name="connsiteY21" fmla="*/ 0 h 2670819"/>
              <a:gd name="connsiteX22" fmla="*/ 2056280 w 3614492"/>
              <a:gd name="connsiteY22" fmla="*/ 0 h 2670819"/>
              <a:gd name="connsiteX23" fmla="*/ 1417693 w 3614492"/>
              <a:gd name="connsiteY23" fmla="*/ 1101012 h 267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14492" h="2670819">
                <a:moveTo>
                  <a:pt x="2196799" y="1569807"/>
                </a:moveTo>
                <a:lnTo>
                  <a:pt x="2835386" y="2670819"/>
                </a:lnTo>
                <a:lnTo>
                  <a:pt x="1558212" y="2670819"/>
                </a:lnTo>
                <a:close/>
                <a:moveTo>
                  <a:pt x="638587" y="1569807"/>
                </a:moveTo>
                <a:lnTo>
                  <a:pt x="1277174" y="2670819"/>
                </a:lnTo>
                <a:lnTo>
                  <a:pt x="0" y="2670819"/>
                </a:lnTo>
                <a:close/>
                <a:moveTo>
                  <a:pt x="2337318" y="1427584"/>
                </a:moveTo>
                <a:lnTo>
                  <a:pt x="3614492" y="1427584"/>
                </a:lnTo>
                <a:lnTo>
                  <a:pt x="2975905" y="2528596"/>
                </a:lnTo>
                <a:close/>
                <a:moveTo>
                  <a:pt x="779106" y="1427584"/>
                </a:moveTo>
                <a:lnTo>
                  <a:pt x="2056280" y="1427584"/>
                </a:lnTo>
                <a:lnTo>
                  <a:pt x="1417693" y="2528596"/>
                </a:lnTo>
                <a:close/>
                <a:moveTo>
                  <a:pt x="2196799" y="142223"/>
                </a:moveTo>
                <a:lnTo>
                  <a:pt x="2835386" y="1243235"/>
                </a:lnTo>
                <a:lnTo>
                  <a:pt x="1558212" y="1243235"/>
                </a:lnTo>
                <a:close/>
                <a:moveTo>
                  <a:pt x="638587" y="142223"/>
                </a:moveTo>
                <a:lnTo>
                  <a:pt x="1277174" y="1243235"/>
                </a:lnTo>
                <a:lnTo>
                  <a:pt x="0" y="1243235"/>
                </a:lnTo>
                <a:close/>
                <a:moveTo>
                  <a:pt x="2337318" y="0"/>
                </a:moveTo>
                <a:lnTo>
                  <a:pt x="3614492" y="0"/>
                </a:lnTo>
                <a:lnTo>
                  <a:pt x="2975905" y="1101012"/>
                </a:lnTo>
                <a:close/>
                <a:moveTo>
                  <a:pt x="779106" y="0"/>
                </a:moveTo>
                <a:lnTo>
                  <a:pt x="2056280" y="0"/>
                </a:lnTo>
                <a:lnTo>
                  <a:pt x="1417693" y="11010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3668" y="1218712"/>
            <a:ext cx="1636663" cy="28853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13">
            <a:extLst>
              <a:ext uri="{FF2B5EF4-FFF2-40B4-BE49-F238E27FC236}">
                <a16:creationId xmlns:a16="http://schemas.microsoft.com/office/drawing/2014/main" id="{320510A6-CFA1-B949-A389-23542C07A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3882" y="1558136"/>
            <a:ext cx="2753274" cy="17429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250158" y="1624453"/>
            <a:ext cx="2753274" cy="15618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80" r:id="rId2"/>
    <p:sldLayoutId id="2147483979" r:id="rId3"/>
    <p:sldLayoutId id="2147483981" r:id="rId4"/>
    <p:sldLayoutId id="2147483956" r:id="rId5"/>
    <p:sldLayoutId id="2147483953" r:id="rId6"/>
    <p:sldLayoutId id="2147483959" r:id="rId7"/>
    <p:sldLayoutId id="2147483960" r:id="rId8"/>
    <p:sldLayoutId id="2147483958" r:id="rId9"/>
    <p:sldLayoutId id="21474839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334">
            <a:extLst>
              <a:ext uri="{FF2B5EF4-FFF2-40B4-BE49-F238E27FC236}">
                <a16:creationId xmlns:a16="http://schemas.microsoft.com/office/drawing/2014/main" id="{E699A195-D8B1-E24F-A2D1-316738186D2F}"/>
              </a:ext>
            </a:extLst>
          </p:cNvPr>
          <p:cNvSpPr txBox="1"/>
          <p:nvPr/>
        </p:nvSpPr>
        <p:spPr>
          <a:xfrm>
            <a:off x="554543" y="1313178"/>
            <a:ext cx="5554021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400"/>
              </a:lnSpc>
            </a:pPr>
            <a:r>
              <a:rPr lang="ru-RU" sz="4400" b="1" spc="300" dirty="0" smtClean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Веб-приложение </a:t>
            </a:r>
          </a:p>
          <a:p>
            <a:pPr>
              <a:lnSpc>
                <a:spcPts val="4400"/>
              </a:lnSpc>
            </a:pPr>
            <a:r>
              <a:rPr lang="ru-RU" sz="4400" b="1" spc="300" dirty="0" smtClean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по игре</a:t>
            </a:r>
            <a:r>
              <a:rPr lang="en-US" sz="4400" b="1" spc="300" dirty="0" smtClean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 GO</a:t>
            </a:r>
            <a:endParaRPr lang="en-US" sz="4400" b="1" spc="300" dirty="0">
              <a:solidFill>
                <a:schemeClr val="tx2"/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3B1845B-0A01-0440-8FC5-F878BF46E572}"/>
              </a:ext>
            </a:extLst>
          </p:cNvPr>
          <p:cNvSpPr txBox="1"/>
          <p:nvPr/>
        </p:nvSpPr>
        <p:spPr>
          <a:xfrm>
            <a:off x="554543" y="3144505"/>
            <a:ext cx="1893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Выполнили</a:t>
            </a:r>
            <a:r>
              <a:rPr lang="en-US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br>
              <a:rPr lang="en-US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ru-RU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Чернышев Сергей</a:t>
            </a:r>
            <a:br>
              <a:rPr lang="ru-RU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ru-RU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Серебренников Илья</a:t>
            </a:r>
            <a:br>
              <a:rPr lang="ru-RU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ru-RU" sz="1200" spc="100" dirty="0" err="1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Вернель</a:t>
            </a:r>
            <a:r>
              <a:rPr lang="ru-RU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 Павел</a:t>
            </a:r>
            <a:endParaRPr lang="en-US" sz="1200" spc="100" dirty="0"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651E558-0111-E942-964A-76F619E6F3E8}"/>
              </a:ext>
            </a:extLst>
          </p:cNvPr>
          <p:cNvGrpSpPr/>
          <p:nvPr/>
        </p:nvGrpSpPr>
        <p:grpSpPr>
          <a:xfrm rot="5400000">
            <a:off x="5670063" y="2120809"/>
            <a:ext cx="5972476" cy="975398"/>
            <a:chOff x="1869557" y="865171"/>
            <a:chExt cx="4790303" cy="782331"/>
          </a:xfrm>
        </p:grpSpPr>
        <p:sp>
          <p:nvSpPr>
            <p:cNvPr id="155" name="Freeform 85">
              <a:extLst>
                <a:ext uri="{FF2B5EF4-FFF2-40B4-BE49-F238E27FC236}">
                  <a16:creationId xmlns:a16="http://schemas.microsoft.com/office/drawing/2014/main" id="{DFE017A0-10E1-3045-B8D9-10E141207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6" name="Freeform 87">
              <a:extLst>
                <a:ext uri="{FF2B5EF4-FFF2-40B4-BE49-F238E27FC236}">
                  <a16:creationId xmlns:a16="http://schemas.microsoft.com/office/drawing/2014/main" id="{E85986DC-65CB-FF46-850B-AC662DF4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89">
              <a:extLst>
                <a:ext uri="{FF2B5EF4-FFF2-40B4-BE49-F238E27FC236}">
                  <a16:creationId xmlns:a16="http://schemas.microsoft.com/office/drawing/2014/main" id="{89F58995-6513-E54C-8CE8-66BC9B4C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91">
              <a:extLst>
                <a:ext uri="{FF2B5EF4-FFF2-40B4-BE49-F238E27FC236}">
                  <a16:creationId xmlns:a16="http://schemas.microsoft.com/office/drawing/2014/main" id="{6FE9CBB4-B130-1B4D-A82C-A2B726CF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92">
              <a:extLst>
                <a:ext uri="{FF2B5EF4-FFF2-40B4-BE49-F238E27FC236}">
                  <a16:creationId xmlns:a16="http://schemas.microsoft.com/office/drawing/2014/main" id="{0CA66EA0-17A9-164A-9CBC-08EA1206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98">
              <a:extLst>
                <a:ext uri="{FF2B5EF4-FFF2-40B4-BE49-F238E27FC236}">
                  <a16:creationId xmlns:a16="http://schemas.microsoft.com/office/drawing/2014/main" id="{6C237464-9511-9240-8A6C-BD892B3DB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104">
              <a:extLst>
                <a:ext uri="{FF2B5EF4-FFF2-40B4-BE49-F238E27FC236}">
                  <a16:creationId xmlns:a16="http://schemas.microsoft.com/office/drawing/2014/main" id="{01A71A15-FAD1-9549-9154-9104ADEA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106">
              <a:extLst>
                <a:ext uri="{FF2B5EF4-FFF2-40B4-BE49-F238E27FC236}">
                  <a16:creationId xmlns:a16="http://schemas.microsoft.com/office/drawing/2014/main" id="{C6100368-3A81-AC42-9E50-D97423F26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111">
              <a:extLst>
                <a:ext uri="{FF2B5EF4-FFF2-40B4-BE49-F238E27FC236}">
                  <a16:creationId xmlns:a16="http://schemas.microsoft.com/office/drawing/2014/main" id="{7EC73371-9E61-F043-A87B-E73948DE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112">
              <a:extLst>
                <a:ext uri="{FF2B5EF4-FFF2-40B4-BE49-F238E27FC236}">
                  <a16:creationId xmlns:a16="http://schemas.microsoft.com/office/drawing/2014/main" id="{63C6E1F2-0D49-384D-8969-6D488C691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115">
              <a:extLst>
                <a:ext uri="{FF2B5EF4-FFF2-40B4-BE49-F238E27FC236}">
                  <a16:creationId xmlns:a16="http://schemas.microsoft.com/office/drawing/2014/main" id="{929C73CD-FE8B-E146-BEED-24164935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120">
              <a:extLst>
                <a:ext uri="{FF2B5EF4-FFF2-40B4-BE49-F238E27FC236}">
                  <a16:creationId xmlns:a16="http://schemas.microsoft.com/office/drawing/2014/main" id="{6622893B-D306-B749-8082-614B554D1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121">
              <a:extLst>
                <a:ext uri="{FF2B5EF4-FFF2-40B4-BE49-F238E27FC236}">
                  <a16:creationId xmlns:a16="http://schemas.microsoft.com/office/drawing/2014/main" id="{660C79B0-717E-AB43-8016-1D1A77C95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126">
              <a:extLst>
                <a:ext uri="{FF2B5EF4-FFF2-40B4-BE49-F238E27FC236}">
                  <a16:creationId xmlns:a16="http://schemas.microsoft.com/office/drawing/2014/main" id="{C5213D50-22BD-AB44-B513-59E0DF79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9" name="Freeform 128">
              <a:extLst>
                <a:ext uri="{FF2B5EF4-FFF2-40B4-BE49-F238E27FC236}">
                  <a16:creationId xmlns:a16="http://schemas.microsoft.com/office/drawing/2014/main" id="{E6190918-40C5-6145-8D56-1C1841F34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129">
              <a:extLst>
                <a:ext uri="{FF2B5EF4-FFF2-40B4-BE49-F238E27FC236}">
                  <a16:creationId xmlns:a16="http://schemas.microsoft.com/office/drawing/2014/main" id="{08D79BD6-8F61-4940-842F-1E4DF97A2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130">
              <a:extLst>
                <a:ext uri="{FF2B5EF4-FFF2-40B4-BE49-F238E27FC236}">
                  <a16:creationId xmlns:a16="http://schemas.microsoft.com/office/drawing/2014/main" id="{24A50129-54F0-9641-89F9-37FEC126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131">
              <a:extLst>
                <a:ext uri="{FF2B5EF4-FFF2-40B4-BE49-F238E27FC236}">
                  <a16:creationId xmlns:a16="http://schemas.microsoft.com/office/drawing/2014/main" id="{00C63B73-8801-E541-BDCF-8BF20F5DD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132">
              <a:extLst>
                <a:ext uri="{FF2B5EF4-FFF2-40B4-BE49-F238E27FC236}">
                  <a16:creationId xmlns:a16="http://schemas.microsoft.com/office/drawing/2014/main" id="{04675631-98B4-DF43-A9A0-E57BB2A14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4" name="Freeform 135">
              <a:extLst>
                <a:ext uri="{FF2B5EF4-FFF2-40B4-BE49-F238E27FC236}">
                  <a16:creationId xmlns:a16="http://schemas.microsoft.com/office/drawing/2014/main" id="{7592627F-FB5C-B848-9E68-B82FEE38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136">
              <a:extLst>
                <a:ext uri="{FF2B5EF4-FFF2-40B4-BE49-F238E27FC236}">
                  <a16:creationId xmlns:a16="http://schemas.microsoft.com/office/drawing/2014/main" id="{8087CBFD-C70E-0043-A5F2-9FB6EF0AD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140">
              <a:extLst>
                <a:ext uri="{FF2B5EF4-FFF2-40B4-BE49-F238E27FC236}">
                  <a16:creationId xmlns:a16="http://schemas.microsoft.com/office/drawing/2014/main" id="{91B3FADF-A31D-DF46-99BA-63EC9CE6E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141">
              <a:extLst>
                <a:ext uri="{FF2B5EF4-FFF2-40B4-BE49-F238E27FC236}">
                  <a16:creationId xmlns:a16="http://schemas.microsoft.com/office/drawing/2014/main" id="{D5169880-FE29-C24E-B787-081E81AEA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143">
              <a:extLst>
                <a:ext uri="{FF2B5EF4-FFF2-40B4-BE49-F238E27FC236}">
                  <a16:creationId xmlns:a16="http://schemas.microsoft.com/office/drawing/2014/main" id="{0EF06BC4-0AFE-5846-91B9-EAD284FEE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146">
              <a:extLst>
                <a:ext uri="{FF2B5EF4-FFF2-40B4-BE49-F238E27FC236}">
                  <a16:creationId xmlns:a16="http://schemas.microsoft.com/office/drawing/2014/main" id="{BD5984C0-AC48-9641-9201-237ED3A8C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147">
              <a:extLst>
                <a:ext uri="{FF2B5EF4-FFF2-40B4-BE49-F238E27FC236}">
                  <a16:creationId xmlns:a16="http://schemas.microsoft.com/office/drawing/2014/main" id="{C85E5E13-BF40-4A43-A8C9-B4D6602E5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149">
              <a:extLst>
                <a:ext uri="{FF2B5EF4-FFF2-40B4-BE49-F238E27FC236}">
                  <a16:creationId xmlns:a16="http://schemas.microsoft.com/office/drawing/2014/main" id="{DA3FB708-3283-F94E-B4B8-50A7E6E06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150">
              <a:extLst>
                <a:ext uri="{FF2B5EF4-FFF2-40B4-BE49-F238E27FC236}">
                  <a16:creationId xmlns:a16="http://schemas.microsoft.com/office/drawing/2014/main" id="{899C4C38-AEB3-D94B-8A65-264F964A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56">
              <a:extLst>
                <a:ext uri="{FF2B5EF4-FFF2-40B4-BE49-F238E27FC236}">
                  <a16:creationId xmlns:a16="http://schemas.microsoft.com/office/drawing/2014/main" id="{D43C373B-93B3-5B47-B028-215BA1326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58">
              <a:extLst>
                <a:ext uri="{FF2B5EF4-FFF2-40B4-BE49-F238E27FC236}">
                  <a16:creationId xmlns:a16="http://schemas.microsoft.com/office/drawing/2014/main" id="{99189D34-F040-FE48-A3F1-B5985CCA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61">
              <a:extLst>
                <a:ext uri="{FF2B5EF4-FFF2-40B4-BE49-F238E27FC236}">
                  <a16:creationId xmlns:a16="http://schemas.microsoft.com/office/drawing/2014/main" id="{F6163559-E4A0-5B41-BF52-21F1D7A7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62">
              <a:extLst>
                <a:ext uri="{FF2B5EF4-FFF2-40B4-BE49-F238E27FC236}">
                  <a16:creationId xmlns:a16="http://schemas.microsoft.com/office/drawing/2014/main" id="{F881E2EF-0DBE-1241-A67A-D47DB1777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63">
              <a:extLst>
                <a:ext uri="{FF2B5EF4-FFF2-40B4-BE49-F238E27FC236}">
                  <a16:creationId xmlns:a16="http://schemas.microsoft.com/office/drawing/2014/main" id="{24DCE41B-A3B9-B64F-96B0-01568BFBA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64">
              <a:extLst>
                <a:ext uri="{FF2B5EF4-FFF2-40B4-BE49-F238E27FC236}">
                  <a16:creationId xmlns:a16="http://schemas.microsoft.com/office/drawing/2014/main" id="{948858A9-5DA7-634A-837E-71014F46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66">
              <a:extLst>
                <a:ext uri="{FF2B5EF4-FFF2-40B4-BE49-F238E27FC236}">
                  <a16:creationId xmlns:a16="http://schemas.microsoft.com/office/drawing/2014/main" id="{F5768737-B595-8648-B8A7-B96E326A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67">
              <a:extLst>
                <a:ext uri="{FF2B5EF4-FFF2-40B4-BE49-F238E27FC236}">
                  <a16:creationId xmlns:a16="http://schemas.microsoft.com/office/drawing/2014/main" id="{C3748B7A-188A-4B43-A889-D9FCEC92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72">
              <a:extLst>
                <a:ext uri="{FF2B5EF4-FFF2-40B4-BE49-F238E27FC236}">
                  <a16:creationId xmlns:a16="http://schemas.microsoft.com/office/drawing/2014/main" id="{CC1D80B8-A9FA-4C45-B173-D18CC4A46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73">
              <a:extLst>
                <a:ext uri="{FF2B5EF4-FFF2-40B4-BE49-F238E27FC236}">
                  <a16:creationId xmlns:a16="http://schemas.microsoft.com/office/drawing/2014/main" id="{84B8EF25-6719-8D41-B812-3DE8529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78">
              <a:extLst>
                <a:ext uri="{FF2B5EF4-FFF2-40B4-BE49-F238E27FC236}">
                  <a16:creationId xmlns:a16="http://schemas.microsoft.com/office/drawing/2014/main" id="{D3CE2BAA-DAD5-684A-BD0C-4B1CE1319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80">
              <a:extLst>
                <a:ext uri="{FF2B5EF4-FFF2-40B4-BE49-F238E27FC236}">
                  <a16:creationId xmlns:a16="http://schemas.microsoft.com/office/drawing/2014/main" id="{F1E1C14F-7B8E-FA46-8990-6895BC6A1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81">
              <a:extLst>
                <a:ext uri="{FF2B5EF4-FFF2-40B4-BE49-F238E27FC236}">
                  <a16:creationId xmlns:a16="http://schemas.microsoft.com/office/drawing/2014/main" id="{80F14241-3EF0-7A48-BDA9-8BD1370A8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82">
              <a:extLst>
                <a:ext uri="{FF2B5EF4-FFF2-40B4-BE49-F238E27FC236}">
                  <a16:creationId xmlns:a16="http://schemas.microsoft.com/office/drawing/2014/main" id="{38788789-C775-2446-A668-AE1669EC1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84">
              <a:extLst>
                <a:ext uri="{FF2B5EF4-FFF2-40B4-BE49-F238E27FC236}">
                  <a16:creationId xmlns:a16="http://schemas.microsoft.com/office/drawing/2014/main" id="{76127273-D27C-EF43-8B5D-5BDD4E59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85">
              <a:extLst>
                <a:ext uri="{FF2B5EF4-FFF2-40B4-BE49-F238E27FC236}">
                  <a16:creationId xmlns:a16="http://schemas.microsoft.com/office/drawing/2014/main" id="{39CCFDE6-CAB5-7A40-9718-E31B7536D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89">
              <a:extLst>
                <a:ext uri="{FF2B5EF4-FFF2-40B4-BE49-F238E27FC236}">
                  <a16:creationId xmlns:a16="http://schemas.microsoft.com/office/drawing/2014/main" id="{2DD03305-D050-2F42-BE90-F54EAD5F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90">
              <a:extLst>
                <a:ext uri="{FF2B5EF4-FFF2-40B4-BE49-F238E27FC236}">
                  <a16:creationId xmlns:a16="http://schemas.microsoft.com/office/drawing/2014/main" id="{9285F056-5ED4-F144-A92F-CE7AD135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95">
              <a:extLst>
                <a:ext uri="{FF2B5EF4-FFF2-40B4-BE49-F238E27FC236}">
                  <a16:creationId xmlns:a16="http://schemas.microsoft.com/office/drawing/2014/main" id="{04A3D433-7B84-0341-A45B-2B9DAA7EB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96">
              <a:extLst>
                <a:ext uri="{FF2B5EF4-FFF2-40B4-BE49-F238E27FC236}">
                  <a16:creationId xmlns:a16="http://schemas.microsoft.com/office/drawing/2014/main" id="{4D9A5050-04D3-8141-9D70-D042F0E2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97">
              <a:extLst>
                <a:ext uri="{FF2B5EF4-FFF2-40B4-BE49-F238E27FC236}">
                  <a16:creationId xmlns:a16="http://schemas.microsoft.com/office/drawing/2014/main" id="{5EF3AEFB-655B-9244-8712-28657A9B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99">
              <a:extLst>
                <a:ext uri="{FF2B5EF4-FFF2-40B4-BE49-F238E27FC236}">
                  <a16:creationId xmlns:a16="http://schemas.microsoft.com/office/drawing/2014/main" id="{4E07F530-8FE9-244E-91B4-7EDC0556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203">
              <a:extLst>
                <a:ext uri="{FF2B5EF4-FFF2-40B4-BE49-F238E27FC236}">
                  <a16:creationId xmlns:a16="http://schemas.microsoft.com/office/drawing/2014/main" id="{94E525AB-CE1B-BF41-8216-058DC70F3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204">
              <a:extLst>
                <a:ext uri="{FF2B5EF4-FFF2-40B4-BE49-F238E27FC236}">
                  <a16:creationId xmlns:a16="http://schemas.microsoft.com/office/drawing/2014/main" id="{817038A2-85BB-E74F-A020-76412CDFE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360EA10-8D68-244D-B2B6-A9193E787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A3853655-23EC-D443-866D-3299D395F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213">
              <a:extLst>
                <a:ext uri="{FF2B5EF4-FFF2-40B4-BE49-F238E27FC236}">
                  <a16:creationId xmlns:a16="http://schemas.microsoft.com/office/drawing/2014/main" id="{547E9915-854A-CE44-A758-2FC040FA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216">
              <a:extLst>
                <a:ext uri="{FF2B5EF4-FFF2-40B4-BE49-F238E27FC236}">
                  <a16:creationId xmlns:a16="http://schemas.microsoft.com/office/drawing/2014/main" id="{58BCCE77-3047-C94A-8C94-86BBAE382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221">
              <a:extLst>
                <a:ext uri="{FF2B5EF4-FFF2-40B4-BE49-F238E27FC236}">
                  <a16:creationId xmlns:a16="http://schemas.microsoft.com/office/drawing/2014/main" id="{01EE9AE4-1A0F-6443-BCCE-EF7ED4735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12" name="Freeform 222">
              <a:extLst>
                <a:ext uri="{FF2B5EF4-FFF2-40B4-BE49-F238E27FC236}">
                  <a16:creationId xmlns:a16="http://schemas.microsoft.com/office/drawing/2014/main" id="{4C65C8D8-FE61-184E-808B-B47C65EC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223">
              <a:extLst>
                <a:ext uri="{FF2B5EF4-FFF2-40B4-BE49-F238E27FC236}">
                  <a16:creationId xmlns:a16="http://schemas.microsoft.com/office/drawing/2014/main" id="{586905E1-FFFE-6344-98FA-6895B1D5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224">
              <a:extLst>
                <a:ext uri="{FF2B5EF4-FFF2-40B4-BE49-F238E27FC236}">
                  <a16:creationId xmlns:a16="http://schemas.microsoft.com/office/drawing/2014/main" id="{4D640E60-54DA-0B40-93FE-9F806213A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225">
              <a:extLst>
                <a:ext uri="{FF2B5EF4-FFF2-40B4-BE49-F238E27FC236}">
                  <a16:creationId xmlns:a16="http://schemas.microsoft.com/office/drawing/2014/main" id="{8584720D-8E79-C841-9272-4F81C8C9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:a16="http://schemas.microsoft.com/office/drawing/2014/main" id="{C4C4AB0A-40A7-874E-AD10-E6D490E12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228">
              <a:extLst>
                <a:ext uri="{FF2B5EF4-FFF2-40B4-BE49-F238E27FC236}">
                  <a16:creationId xmlns:a16="http://schemas.microsoft.com/office/drawing/2014/main" id="{34E4BB9D-F3BB-8340-A8FD-CB211970C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230">
              <a:extLst>
                <a:ext uri="{FF2B5EF4-FFF2-40B4-BE49-F238E27FC236}">
                  <a16:creationId xmlns:a16="http://schemas.microsoft.com/office/drawing/2014/main" id="{9F225E93-5B65-544A-A2CF-45FF2D52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267">
              <a:extLst>
                <a:ext uri="{FF2B5EF4-FFF2-40B4-BE49-F238E27FC236}">
                  <a16:creationId xmlns:a16="http://schemas.microsoft.com/office/drawing/2014/main" id="{CFB2E4DD-1E91-6C4B-A40A-9636F8D0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271">
              <a:extLst>
                <a:ext uri="{FF2B5EF4-FFF2-40B4-BE49-F238E27FC236}">
                  <a16:creationId xmlns:a16="http://schemas.microsoft.com/office/drawing/2014/main" id="{84776430-7B99-C44B-9574-D78E7A3A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272">
              <a:extLst>
                <a:ext uri="{FF2B5EF4-FFF2-40B4-BE49-F238E27FC236}">
                  <a16:creationId xmlns:a16="http://schemas.microsoft.com/office/drawing/2014/main" id="{6F3FC123-DA33-914C-B294-AFB4363E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278">
              <a:extLst>
                <a:ext uri="{FF2B5EF4-FFF2-40B4-BE49-F238E27FC236}">
                  <a16:creationId xmlns:a16="http://schemas.microsoft.com/office/drawing/2014/main" id="{6D68A71B-E9E5-1447-9EB3-5368B881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279">
              <a:extLst>
                <a:ext uri="{FF2B5EF4-FFF2-40B4-BE49-F238E27FC236}">
                  <a16:creationId xmlns:a16="http://schemas.microsoft.com/office/drawing/2014/main" id="{04AF7653-0A7E-6F47-AF58-C817F6DBA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280">
              <a:extLst>
                <a:ext uri="{FF2B5EF4-FFF2-40B4-BE49-F238E27FC236}">
                  <a16:creationId xmlns:a16="http://schemas.microsoft.com/office/drawing/2014/main" id="{1F77933A-2419-DB49-A057-981206C39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281">
              <a:extLst>
                <a:ext uri="{FF2B5EF4-FFF2-40B4-BE49-F238E27FC236}">
                  <a16:creationId xmlns:a16="http://schemas.microsoft.com/office/drawing/2014/main" id="{491D0F9E-448C-BB44-BDDB-671CEED0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282">
              <a:extLst>
                <a:ext uri="{FF2B5EF4-FFF2-40B4-BE49-F238E27FC236}">
                  <a16:creationId xmlns:a16="http://schemas.microsoft.com/office/drawing/2014/main" id="{D38DE738-8D5B-A645-924F-8994D2C57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85">
              <a:extLst>
                <a:ext uri="{FF2B5EF4-FFF2-40B4-BE49-F238E27FC236}">
                  <a16:creationId xmlns:a16="http://schemas.microsoft.com/office/drawing/2014/main" id="{CFBCABBB-96DD-8C46-9986-030EAC3D5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86">
              <a:extLst>
                <a:ext uri="{FF2B5EF4-FFF2-40B4-BE49-F238E27FC236}">
                  <a16:creationId xmlns:a16="http://schemas.microsoft.com/office/drawing/2014/main" id="{2A73EDA5-98E3-C54E-A44E-26D4149E8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89">
              <a:extLst>
                <a:ext uri="{FF2B5EF4-FFF2-40B4-BE49-F238E27FC236}">
                  <a16:creationId xmlns:a16="http://schemas.microsoft.com/office/drawing/2014/main" id="{A489936F-8A84-4845-8E97-79A7CE21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90">
              <a:extLst>
                <a:ext uri="{FF2B5EF4-FFF2-40B4-BE49-F238E27FC236}">
                  <a16:creationId xmlns:a16="http://schemas.microsoft.com/office/drawing/2014/main" id="{8EE66092-4BE7-3241-964C-7C9F4CCC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92">
              <a:extLst>
                <a:ext uri="{FF2B5EF4-FFF2-40B4-BE49-F238E27FC236}">
                  <a16:creationId xmlns:a16="http://schemas.microsoft.com/office/drawing/2014/main" id="{109DBE25-3E07-774C-BEBE-2859B615F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97">
              <a:extLst>
                <a:ext uri="{FF2B5EF4-FFF2-40B4-BE49-F238E27FC236}">
                  <a16:creationId xmlns:a16="http://schemas.microsoft.com/office/drawing/2014/main" id="{B96C6F8A-039A-D54E-89B6-EC3F04B47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98">
              <a:extLst>
                <a:ext uri="{FF2B5EF4-FFF2-40B4-BE49-F238E27FC236}">
                  <a16:creationId xmlns:a16="http://schemas.microsoft.com/office/drawing/2014/main" id="{58DEEE96-1F60-1248-BF5A-39C92D680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4" name="Freeform 300">
              <a:extLst>
                <a:ext uri="{FF2B5EF4-FFF2-40B4-BE49-F238E27FC236}">
                  <a16:creationId xmlns:a16="http://schemas.microsoft.com/office/drawing/2014/main" id="{27F82557-EF4E-E94B-848D-77F11D73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301">
              <a:extLst>
                <a:ext uri="{FF2B5EF4-FFF2-40B4-BE49-F238E27FC236}">
                  <a16:creationId xmlns:a16="http://schemas.microsoft.com/office/drawing/2014/main" id="{C80DF605-2F23-4C4D-9AE2-1DAB6CD97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307">
              <a:extLst>
                <a:ext uri="{FF2B5EF4-FFF2-40B4-BE49-F238E27FC236}">
                  <a16:creationId xmlns:a16="http://schemas.microsoft.com/office/drawing/2014/main" id="{D867ABD3-4EB8-6246-B676-CC3BFA37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309">
              <a:extLst>
                <a:ext uri="{FF2B5EF4-FFF2-40B4-BE49-F238E27FC236}">
                  <a16:creationId xmlns:a16="http://schemas.microsoft.com/office/drawing/2014/main" id="{7C440CD2-C9BC-AE4E-BD4A-904D78895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8" name="Freeform 312">
              <a:extLst>
                <a:ext uri="{FF2B5EF4-FFF2-40B4-BE49-F238E27FC236}">
                  <a16:creationId xmlns:a16="http://schemas.microsoft.com/office/drawing/2014/main" id="{59BDFB5C-A059-B647-B3A0-99EE292C1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313">
              <a:extLst>
                <a:ext uri="{FF2B5EF4-FFF2-40B4-BE49-F238E27FC236}">
                  <a16:creationId xmlns:a16="http://schemas.microsoft.com/office/drawing/2014/main" id="{8986D50B-A1F4-3F4A-96B0-04645EC9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314">
              <a:extLst>
                <a:ext uri="{FF2B5EF4-FFF2-40B4-BE49-F238E27FC236}">
                  <a16:creationId xmlns:a16="http://schemas.microsoft.com/office/drawing/2014/main" id="{916F330A-888C-7145-9A4A-970C98427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315">
              <a:extLst>
                <a:ext uri="{FF2B5EF4-FFF2-40B4-BE49-F238E27FC236}">
                  <a16:creationId xmlns:a16="http://schemas.microsoft.com/office/drawing/2014/main" id="{46B5A08B-A56D-CD44-A06F-BD45D34B5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317">
              <a:extLst>
                <a:ext uri="{FF2B5EF4-FFF2-40B4-BE49-F238E27FC236}">
                  <a16:creationId xmlns:a16="http://schemas.microsoft.com/office/drawing/2014/main" id="{7FEA9269-482C-434F-89D1-BFFF2D11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318">
              <a:extLst>
                <a:ext uri="{FF2B5EF4-FFF2-40B4-BE49-F238E27FC236}">
                  <a16:creationId xmlns:a16="http://schemas.microsoft.com/office/drawing/2014/main" id="{CD2A4AA1-6C47-6D42-90B5-27A8C6C34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322">
              <a:extLst>
                <a:ext uri="{FF2B5EF4-FFF2-40B4-BE49-F238E27FC236}">
                  <a16:creationId xmlns:a16="http://schemas.microsoft.com/office/drawing/2014/main" id="{93F64C18-886D-9C4C-BE9D-C5A01A0C0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325">
              <a:extLst>
                <a:ext uri="{FF2B5EF4-FFF2-40B4-BE49-F238E27FC236}">
                  <a16:creationId xmlns:a16="http://schemas.microsoft.com/office/drawing/2014/main" id="{D7728368-9DA6-0A46-AC70-B7551371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326">
              <a:extLst>
                <a:ext uri="{FF2B5EF4-FFF2-40B4-BE49-F238E27FC236}">
                  <a16:creationId xmlns:a16="http://schemas.microsoft.com/office/drawing/2014/main" id="{A7743AA1-E788-A840-BC36-B89EEDD18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328">
              <a:extLst>
                <a:ext uri="{FF2B5EF4-FFF2-40B4-BE49-F238E27FC236}">
                  <a16:creationId xmlns:a16="http://schemas.microsoft.com/office/drawing/2014/main" id="{DFBB9994-9BBA-744A-8A8B-CBCCFAA50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BCA97E8-617D-E045-8819-3A9F9B8BCF8F}"/>
              </a:ext>
            </a:extLst>
          </p:cNvPr>
          <p:cNvGrpSpPr/>
          <p:nvPr/>
        </p:nvGrpSpPr>
        <p:grpSpPr>
          <a:xfrm rot="10800000">
            <a:off x="-290622" y="4508856"/>
            <a:ext cx="9422502" cy="1538841"/>
            <a:chOff x="1869557" y="865171"/>
            <a:chExt cx="4790303" cy="782331"/>
          </a:xfrm>
        </p:grpSpPr>
        <p:sp>
          <p:nvSpPr>
            <p:cNvPr id="249" name="Freeform 85">
              <a:extLst>
                <a:ext uri="{FF2B5EF4-FFF2-40B4-BE49-F238E27FC236}">
                  <a16:creationId xmlns:a16="http://schemas.microsoft.com/office/drawing/2014/main" id="{F1FA0CD2-7A23-8944-86F5-7306E88B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87">
              <a:extLst>
                <a:ext uri="{FF2B5EF4-FFF2-40B4-BE49-F238E27FC236}">
                  <a16:creationId xmlns:a16="http://schemas.microsoft.com/office/drawing/2014/main" id="{99123340-33CA-6640-9C13-706A4F95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89">
              <a:extLst>
                <a:ext uri="{FF2B5EF4-FFF2-40B4-BE49-F238E27FC236}">
                  <a16:creationId xmlns:a16="http://schemas.microsoft.com/office/drawing/2014/main" id="{383AEE25-1ABD-A94A-A59B-A429CFE67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91">
              <a:extLst>
                <a:ext uri="{FF2B5EF4-FFF2-40B4-BE49-F238E27FC236}">
                  <a16:creationId xmlns:a16="http://schemas.microsoft.com/office/drawing/2014/main" id="{A7090ADB-54E4-8645-A252-404985BD9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92">
              <a:extLst>
                <a:ext uri="{FF2B5EF4-FFF2-40B4-BE49-F238E27FC236}">
                  <a16:creationId xmlns:a16="http://schemas.microsoft.com/office/drawing/2014/main" id="{3EA5C77B-01E8-E54A-801C-B9D9355C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98">
              <a:extLst>
                <a:ext uri="{FF2B5EF4-FFF2-40B4-BE49-F238E27FC236}">
                  <a16:creationId xmlns:a16="http://schemas.microsoft.com/office/drawing/2014/main" id="{19A748DD-78F7-3F43-A9A2-E1011B4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104">
              <a:extLst>
                <a:ext uri="{FF2B5EF4-FFF2-40B4-BE49-F238E27FC236}">
                  <a16:creationId xmlns:a16="http://schemas.microsoft.com/office/drawing/2014/main" id="{73EDFBF9-FECC-B04F-968A-2CE8E2F16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6" name="Freeform 106">
              <a:extLst>
                <a:ext uri="{FF2B5EF4-FFF2-40B4-BE49-F238E27FC236}">
                  <a16:creationId xmlns:a16="http://schemas.microsoft.com/office/drawing/2014/main" id="{B086AF46-22F7-F148-AFC1-0137CA4D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111">
              <a:extLst>
                <a:ext uri="{FF2B5EF4-FFF2-40B4-BE49-F238E27FC236}">
                  <a16:creationId xmlns:a16="http://schemas.microsoft.com/office/drawing/2014/main" id="{44AAF186-A1DA-9046-9AD7-ADC8F7D0F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F82D7232-6913-6349-A856-768C7D803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115">
              <a:extLst>
                <a:ext uri="{FF2B5EF4-FFF2-40B4-BE49-F238E27FC236}">
                  <a16:creationId xmlns:a16="http://schemas.microsoft.com/office/drawing/2014/main" id="{A7275B08-2713-8B48-938C-68BAC287B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0" name="Freeform 120">
              <a:extLst>
                <a:ext uri="{FF2B5EF4-FFF2-40B4-BE49-F238E27FC236}">
                  <a16:creationId xmlns:a16="http://schemas.microsoft.com/office/drawing/2014/main" id="{DB2E2EB0-8E54-5F4B-8346-AD5D1CA41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121">
              <a:extLst>
                <a:ext uri="{FF2B5EF4-FFF2-40B4-BE49-F238E27FC236}">
                  <a16:creationId xmlns:a16="http://schemas.microsoft.com/office/drawing/2014/main" id="{6B07157B-7E06-A848-9D94-43CEB9F89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126">
              <a:extLst>
                <a:ext uri="{FF2B5EF4-FFF2-40B4-BE49-F238E27FC236}">
                  <a16:creationId xmlns:a16="http://schemas.microsoft.com/office/drawing/2014/main" id="{CC0CC11A-B89D-474A-899E-0A2799A44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128">
              <a:extLst>
                <a:ext uri="{FF2B5EF4-FFF2-40B4-BE49-F238E27FC236}">
                  <a16:creationId xmlns:a16="http://schemas.microsoft.com/office/drawing/2014/main" id="{A76B2846-72CB-C744-B0DE-B5DBBF16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129">
              <a:extLst>
                <a:ext uri="{FF2B5EF4-FFF2-40B4-BE49-F238E27FC236}">
                  <a16:creationId xmlns:a16="http://schemas.microsoft.com/office/drawing/2014/main" id="{5B0ADDAD-1C96-C348-8340-B32A573B5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130">
              <a:extLst>
                <a:ext uri="{FF2B5EF4-FFF2-40B4-BE49-F238E27FC236}">
                  <a16:creationId xmlns:a16="http://schemas.microsoft.com/office/drawing/2014/main" id="{8A703566-8A23-3C47-B05A-2D59B09F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131">
              <a:extLst>
                <a:ext uri="{FF2B5EF4-FFF2-40B4-BE49-F238E27FC236}">
                  <a16:creationId xmlns:a16="http://schemas.microsoft.com/office/drawing/2014/main" id="{763CDAE3-9E71-AF48-AD6D-BF4288C1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132">
              <a:extLst>
                <a:ext uri="{FF2B5EF4-FFF2-40B4-BE49-F238E27FC236}">
                  <a16:creationId xmlns:a16="http://schemas.microsoft.com/office/drawing/2014/main" id="{8FCF346B-D0EB-154A-B9A7-B3D1277B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135">
              <a:extLst>
                <a:ext uri="{FF2B5EF4-FFF2-40B4-BE49-F238E27FC236}">
                  <a16:creationId xmlns:a16="http://schemas.microsoft.com/office/drawing/2014/main" id="{BA0C6138-7196-9F4A-B2E3-810BD60E2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136">
              <a:extLst>
                <a:ext uri="{FF2B5EF4-FFF2-40B4-BE49-F238E27FC236}">
                  <a16:creationId xmlns:a16="http://schemas.microsoft.com/office/drawing/2014/main" id="{438A62BB-5438-F140-A2BC-6AEA97EB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0" name="Freeform 140">
              <a:extLst>
                <a:ext uri="{FF2B5EF4-FFF2-40B4-BE49-F238E27FC236}">
                  <a16:creationId xmlns:a16="http://schemas.microsoft.com/office/drawing/2014/main" id="{2306A5F4-749F-7049-A872-37B4A5625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1" name="Freeform 141">
              <a:extLst>
                <a:ext uri="{FF2B5EF4-FFF2-40B4-BE49-F238E27FC236}">
                  <a16:creationId xmlns:a16="http://schemas.microsoft.com/office/drawing/2014/main" id="{026CFE5D-3E57-684C-9605-A4D67ED6D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2" name="Freeform 143">
              <a:extLst>
                <a:ext uri="{FF2B5EF4-FFF2-40B4-BE49-F238E27FC236}">
                  <a16:creationId xmlns:a16="http://schemas.microsoft.com/office/drawing/2014/main" id="{F41106F7-20A9-9144-8AA3-0EE6046DB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3" name="Freeform 146">
              <a:extLst>
                <a:ext uri="{FF2B5EF4-FFF2-40B4-BE49-F238E27FC236}">
                  <a16:creationId xmlns:a16="http://schemas.microsoft.com/office/drawing/2014/main" id="{4BCD6B71-6C8F-7647-A2BD-04988175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4" name="Freeform 147">
              <a:extLst>
                <a:ext uri="{FF2B5EF4-FFF2-40B4-BE49-F238E27FC236}">
                  <a16:creationId xmlns:a16="http://schemas.microsoft.com/office/drawing/2014/main" id="{DDBE50FB-83CB-5949-A1BC-7270BAC9D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5" name="Freeform 149">
              <a:extLst>
                <a:ext uri="{FF2B5EF4-FFF2-40B4-BE49-F238E27FC236}">
                  <a16:creationId xmlns:a16="http://schemas.microsoft.com/office/drawing/2014/main" id="{8EF3EB71-DBE6-3D48-B7E3-8D4683057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6" name="Freeform 150">
              <a:extLst>
                <a:ext uri="{FF2B5EF4-FFF2-40B4-BE49-F238E27FC236}">
                  <a16:creationId xmlns:a16="http://schemas.microsoft.com/office/drawing/2014/main" id="{CD8476EF-5331-D647-9EDF-08C8801B3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7" name="Freeform 156">
              <a:extLst>
                <a:ext uri="{FF2B5EF4-FFF2-40B4-BE49-F238E27FC236}">
                  <a16:creationId xmlns:a16="http://schemas.microsoft.com/office/drawing/2014/main" id="{F67A35BC-2226-4241-B600-E665E16C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8" name="Freeform 158">
              <a:extLst>
                <a:ext uri="{FF2B5EF4-FFF2-40B4-BE49-F238E27FC236}">
                  <a16:creationId xmlns:a16="http://schemas.microsoft.com/office/drawing/2014/main" id="{61F64A9A-2927-9843-9F23-45B7067F0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9" name="Freeform 161">
              <a:extLst>
                <a:ext uri="{FF2B5EF4-FFF2-40B4-BE49-F238E27FC236}">
                  <a16:creationId xmlns:a16="http://schemas.microsoft.com/office/drawing/2014/main" id="{9089D2BC-0BBF-AB4E-B806-B65AD5F61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0" name="Freeform 162">
              <a:extLst>
                <a:ext uri="{FF2B5EF4-FFF2-40B4-BE49-F238E27FC236}">
                  <a16:creationId xmlns:a16="http://schemas.microsoft.com/office/drawing/2014/main" id="{DE800817-DD5E-5745-BC48-268464364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1" name="Freeform 163">
              <a:extLst>
                <a:ext uri="{FF2B5EF4-FFF2-40B4-BE49-F238E27FC236}">
                  <a16:creationId xmlns:a16="http://schemas.microsoft.com/office/drawing/2014/main" id="{D0B02050-BC7B-D948-96A3-F25AA2871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2" name="Freeform 164">
              <a:extLst>
                <a:ext uri="{FF2B5EF4-FFF2-40B4-BE49-F238E27FC236}">
                  <a16:creationId xmlns:a16="http://schemas.microsoft.com/office/drawing/2014/main" id="{E9BDFB9C-B7CE-C04B-AE3F-0FE4429F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3" name="Freeform 166">
              <a:extLst>
                <a:ext uri="{FF2B5EF4-FFF2-40B4-BE49-F238E27FC236}">
                  <a16:creationId xmlns:a16="http://schemas.microsoft.com/office/drawing/2014/main" id="{1CCE27B7-D73C-BF45-A3A6-53702143C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4" name="Freeform 167">
              <a:extLst>
                <a:ext uri="{FF2B5EF4-FFF2-40B4-BE49-F238E27FC236}">
                  <a16:creationId xmlns:a16="http://schemas.microsoft.com/office/drawing/2014/main" id="{0E72C4A0-FD35-0646-88FB-EEE7C91E9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5" name="Freeform 172">
              <a:extLst>
                <a:ext uri="{FF2B5EF4-FFF2-40B4-BE49-F238E27FC236}">
                  <a16:creationId xmlns:a16="http://schemas.microsoft.com/office/drawing/2014/main" id="{2DFF3D21-D86A-5046-B628-2DC688C4B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6" name="Freeform 173">
              <a:extLst>
                <a:ext uri="{FF2B5EF4-FFF2-40B4-BE49-F238E27FC236}">
                  <a16:creationId xmlns:a16="http://schemas.microsoft.com/office/drawing/2014/main" id="{80EB5D6C-22DB-EE4D-89DB-BA845A81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7" name="Freeform 178">
              <a:extLst>
                <a:ext uri="{FF2B5EF4-FFF2-40B4-BE49-F238E27FC236}">
                  <a16:creationId xmlns:a16="http://schemas.microsoft.com/office/drawing/2014/main" id="{653DFE6A-B62E-3347-BF89-129F9DD66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8" name="Freeform 180">
              <a:extLst>
                <a:ext uri="{FF2B5EF4-FFF2-40B4-BE49-F238E27FC236}">
                  <a16:creationId xmlns:a16="http://schemas.microsoft.com/office/drawing/2014/main" id="{A6ED3479-C306-7F4F-B49B-FF840015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9" name="Freeform 181">
              <a:extLst>
                <a:ext uri="{FF2B5EF4-FFF2-40B4-BE49-F238E27FC236}">
                  <a16:creationId xmlns:a16="http://schemas.microsoft.com/office/drawing/2014/main" id="{48253CF6-ADC1-D743-8BF3-49965AE62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0" name="Freeform 182">
              <a:extLst>
                <a:ext uri="{FF2B5EF4-FFF2-40B4-BE49-F238E27FC236}">
                  <a16:creationId xmlns:a16="http://schemas.microsoft.com/office/drawing/2014/main" id="{46B28A5E-51D7-E54D-82B6-34D5CF3B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1" name="Freeform 184">
              <a:extLst>
                <a:ext uri="{FF2B5EF4-FFF2-40B4-BE49-F238E27FC236}">
                  <a16:creationId xmlns:a16="http://schemas.microsoft.com/office/drawing/2014/main" id="{24C7218C-BEEE-8943-88B9-70E02B92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2" name="Freeform 185">
              <a:extLst>
                <a:ext uri="{FF2B5EF4-FFF2-40B4-BE49-F238E27FC236}">
                  <a16:creationId xmlns:a16="http://schemas.microsoft.com/office/drawing/2014/main" id="{57C3047F-236B-3348-B33A-FAAF3B4F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6CF2604B-EDD0-9848-BE55-510676A6C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4" name="Freeform 190">
              <a:extLst>
                <a:ext uri="{FF2B5EF4-FFF2-40B4-BE49-F238E27FC236}">
                  <a16:creationId xmlns:a16="http://schemas.microsoft.com/office/drawing/2014/main" id="{65011003-0CD9-7745-8414-57FEAD3F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5" name="Freeform 195">
              <a:extLst>
                <a:ext uri="{FF2B5EF4-FFF2-40B4-BE49-F238E27FC236}">
                  <a16:creationId xmlns:a16="http://schemas.microsoft.com/office/drawing/2014/main" id="{401A5D19-9FD5-EA4A-9F59-59BFBEF6B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6" name="Freeform 196">
              <a:extLst>
                <a:ext uri="{FF2B5EF4-FFF2-40B4-BE49-F238E27FC236}">
                  <a16:creationId xmlns:a16="http://schemas.microsoft.com/office/drawing/2014/main" id="{52664BE6-7A76-654C-AD09-BB158C228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7" name="Freeform 197">
              <a:extLst>
                <a:ext uri="{FF2B5EF4-FFF2-40B4-BE49-F238E27FC236}">
                  <a16:creationId xmlns:a16="http://schemas.microsoft.com/office/drawing/2014/main" id="{9B2024AE-9B56-3940-89F4-C2AE6FA0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8" name="Freeform 199">
              <a:extLst>
                <a:ext uri="{FF2B5EF4-FFF2-40B4-BE49-F238E27FC236}">
                  <a16:creationId xmlns:a16="http://schemas.microsoft.com/office/drawing/2014/main" id="{F3642307-EAA3-1C4F-94A8-546A6A72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9" name="Freeform 203">
              <a:extLst>
                <a:ext uri="{FF2B5EF4-FFF2-40B4-BE49-F238E27FC236}">
                  <a16:creationId xmlns:a16="http://schemas.microsoft.com/office/drawing/2014/main" id="{5D001642-33E9-5842-B070-50F715F08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0" name="Freeform 204">
              <a:extLst>
                <a:ext uri="{FF2B5EF4-FFF2-40B4-BE49-F238E27FC236}">
                  <a16:creationId xmlns:a16="http://schemas.microsoft.com/office/drawing/2014/main" id="{FB0F36A2-E1C7-EE47-A376-ACDB2AD4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D203E2E3-E5C1-124A-8BA6-DCC1C30B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CC657FAC-22A2-5547-875C-146D0F589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3" name="Freeform 213">
              <a:extLst>
                <a:ext uri="{FF2B5EF4-FFF2-40B4-BE49-F238E27FC236}">
                  <a16:creationId xmlns:a16="http://schemas.microsoft.com/office/drawing/2014/main" id="{E6F0D289-3818-9C4D-BA61-4125397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4" name="Freeform 216">
              <a:extLst>
                <a:ext uri="{FF2B5EF4-FFF2-40B4-BE49-F238E27FC236}">
                  <a16:creationId xmlns:a16="http://schemas.microsoft.com/office/drawing/2014/main" id="{605B1511-8817-AF4B-81B6-3B698C735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5" name="Freeform 221">
              <a:extLst>
                <a:ext uri="{FF2B5EF4-FFF2-40B4-BE49-F238E27FC236}">
                  <a16:creationId xmlns:a16="http://schemas.microsoft.com/office/drawing/2014/main" id="{9EBE511A-D800-9048-8BA0-C17822A09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06" name="Freeform 222">
              <a:extLst>
                <a:ext uri="{FF2B5EF4-FFF2-40B4-BE49-F238E27FC236}">
                  <a16:creationId xmlns:a16="http://schemas.microsoft.com/office/drawing/2014/main" id="{42637EEB-9C31-4C40-82FE-B778BAFAB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7" name="Freeform 223">
              <a:extLst>
                <a:ext uri="{FF2B5EF4-FFF2-40B4-BE49-F238E27FC236}">
                  <a16:creationId xmlns:a16="http://schemas.microsoft.com/office/drawing/2014/main" id="{A56C8492-6448-5447-A229-F30389CF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8" name="Freeform 224">
              <a:extLst>
                <a:ext uri="{FF2B5EF4-FFF2-40B4-BE49-F238E27FC236}">
                  <a16:creationId xmlns:a16="http://schemas.microsoft.com/office/drawing/2014/main" id="{0500B393-D9BF-C14A-8619-A80CE82D4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9" name="Freeform 225">
              <a:extLst>
                <a:ext uri="{FF2B5EF4-FFF2-40B4-BE49-F238E27FC236}">
                  <a16:creationId xmlns:a16="http://schemas.microsoft.com/office/drawing/2014/main" id="{BFB50098-8A33-6C4A-AF29-B0FBC0B4A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0" name="Freeform 227">
              <a:extLst>
                <a:ext uri="{FF2B5EF4-FFF2-40B4-BE49-F238E27FC236}">
                  <a16:creationId xmlns:a16="http://schemas.microsoft.com/office/drawing/2014/main" id="{F268B868-0F8A-0145-92D3-4AFA8381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1" name="Freeform 228">
              <a:extLst>
                <a:ext uri="{FF2B5EF4-FFF2-40B4-BE49-F238E27FC236}">
                  <a16:creationId xmlns:a16="http://schemas.microsoft.com/office/drawing/2014/main" id="{F64747D7-272D-E44F-B20D-FA332BB86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2" name="Freeform 230">
              <a:extLst>
                <a:ext uri="{FF2B5EF4-FFF2-40B4-BE49-F238E27FC236}">
                  <a16:creationId xmlns:a16="http://schemas.microsoft.com/office/drawing/2014/main" id="{A0F7DFF1-CC74-384F-887C-9898E203C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3" name="Freeform 267">
              <a:extLst>
                <a:ext uri="{FF2B5EF4-FFF2-40B4-BE49-F238E27FC236}">
                  <a16:creationId xmlns:a16="http://schemas.microsoft.com/office/drawing/2014/main" id="{37BAF730-F29F-FB4D-A786-A65FBC97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4" name="Freeform 271">
              <a:extLst>
                <a:ext uri="{FF2B5EF4-FFF2-40B4-BE49-F238E27FC236}">
                  <a16:creationId xmlns:a16="http://schemas.microsoft.com/office/drawing/2014/main" id="{A49A9397-7EF4-3447-AE30-57DD3FC8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5" name="Freeform 272">
              <a:extLst>
                <a:ext uri="{FF2B5EF4-FFF2-40B4-BE49-F238E27FC236}">
                  <a16:creationId xmlns:a16="http://schemas.microsoft.com/office/drawing/2014/main" id="{5BD75805-7B62-8F49-9137-9777C926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6" name="Freeform 278">
              <a:extLst>
                <a:ext uri="{FF2B5EF4-FFF2-40B4-BE49-F238E27FC236}">
                  <a16:creationId xmlns:a16="http://schemas.microsoft.com/office/drawing/2014/main" id="{759B691E-C72E-8344-932A-0ACB4F911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7" name="Freeform 279">
              <a:extLst>
                <a:ext uri="{FF2B5EF4-FFF2-40B4-BE49-F238E27FC236}">
                  <a16:creationId xmlns:a16="http://schemas.microsoft.com/office/drawing/2014/main" id="{771F77BC-F8D1-414E-830C-F04ABFC4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8" name="Freeform 280">
              <a:extLst>
                <a:ext uri="{FF2B5EF4-FFF2-40B4-BE49-F238E27FC236}">
                  <a16:creationId xmlns:a16="http://schemas.microsoft.com/office/drawing/2014/main" id="{FC2480CF-1EB4-8044-92A7-5B76F201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9" name="Freeform 281">
              <a:extLst>
                <a:ext uri="{FF2B5EF4-FFF2-40B4-BE49-F238E27FC236}">
                  <a16:creationId xmlns:a16="http://schemas.microsoft.com/office/drawing/2014/main" id="{45CBE93C-85F5-2E42-8E1D-0E139BA4B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0" name="Freeform 282">
              <a:extLst>
                <a:ext uri="{FF2B5EF4-FFF2-40B4-BE49-F238E27FC236}">
                  <a16:creationId xmlns:a16="http://schemas.microsoft.com/office/drawing/2014/main" id="{E89BA547-6D67-D347-8213-C2236D8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1" name="Freeform 285">
              <a:extLst>
                <a:ext uri="{FF2B5EF4-FFF2-40B4-BE49-F238E27FC236}">
                  <a16:creationId xmlns:a16="http://schemas.microsoft.com/office/drawing/2014/main" id="{2F52DE50-4233-EC41-8C69-F0CE4BED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2" name="Freeform 286">
              <a:extLst>
                <a:ext uri="{FF2B5EF4-FFF2-40B4-BE49-F238E27FC236}">
                  <a16:creationId xmlns:a16="http://schemas.microsoft.com/office/drawing/2014/main" id="{B2E89BC7-7D73-2343-9002-0F27ACCA0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3" name="Freeform 289">
              <a:extLst>
                <a:ext uri="{FF2B5EF4-FFF2-40B4-BE49-F238E27FC236}">
                  <a16:creationId xmlns:a16="http://schemas.microsoft.com/office/drawing/2014/main" id="{776ACE85-3775-B143-B352-E07BFD25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4" name="Freeform 290">
              <a:extLst>
                <a:ext uri="{FF2B5EF4-FFF2-40B4-BE49-F238E27FC236}">
                  <a16:creationId xmlns:a16="http://schemas.microsoft.com/office/drawing/2014/main" id="{4375DBB3-EE5E-FA4B-9315-96D161741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5" name="Freeform 292">
              <a:extLst>
                <a:ext uri="{FF2B5EF4-FFF2-40B4-BE49-F238E27FC236}">
                  <a16:creationId xmlns:a16="http://schemas.microsoft.com/office/drawing/2014/main" id="{8C5D0C84-3C24-084E-B36B-FB7DA3D5F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6" name="Freeform 297">
              <a:extLst>
                <a:ext uri="{FF2B5EF4-FFF2-40B4-BE49-F238E27FC236}">
                  <a16:creationId xmlns:a16="http://schemas.microsoft.com/office/drawing/2014/main" id="{329D7302-1C57-5841-9937-54D8463B0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7" name="Freeform 298">
              <a:extLst>
                <a:ext uri="{FF2B5EF4-FFF2-40B4-BE49-F238E27FC236}">
                  <a16:creationId xmlns:a16="http://schemas.microsoft.com/office/drawing/2014/main" id="{3122DE82-7058-FC45-BA7C-912ADBD4F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8" name="Freeform 300">
              <a:extLst>
                <a:ext uri="{FF2B5EF4-FFF2-40B4-BE49-F238E27FC236}">
                  <a16:creationId xmlns:a16="http://schemas.microsoft.com/office/drawing/2014/main" id="{D206E943-E9DC-AA42-B00C-886EE2E1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9" name="Freeform 301">
              <a:extLst>
                <a:ext uri="{FF2B5EF4-FFF2-40B4-BE49-F238E27FC236}">
                  <a16:creationId xmlns:a16="http://schemas.microsoft.com/office/drawing/2014/main" id="{1C65B90A-A603-584F-9395-8F05869B5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0" name="Freeform 307">
              <a:extLst>
                <a:ext uri="{FF2B5EF4-FFF2-40B4-BE49-F238E27FC236}">
                  <a16:creationId xmlns:a16="http://schemas.microsoft.com/office/drawing/2014/main" id="{25F62EF3-F5F8-FC41-8B4C-71A26478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1" name="Freeform 309">
              <a:extLst>
                <a:ext uri="{FF2B5EF4-FFF2-40B4-BE49-F238E27FC236}">
                  <a16:creationId xmlns:a16="http://schemas.microsoft.com/office/drawing/2014/main" id="{B5BF1A9B-9E99-004E-B3B2-175322DB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37" name="Freeform 312">
              <a:extLst>
                <a:ext uri="{FF2B5EF4-FFF2-40B4-BE49-F238E27FC236}">
                  <a16:creationId xmlns:a16="http://schemas.microsoft.com/office/drawing/2014/main" id="{CD3C377A-4553-9941-B711-C6E1CD833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6" name="Freeform 313">
              <a:extLst>
                <a:ext uri="{FF2B5EF4-FFF2-40B4-BE49-F238E27FC236}">
                  <a16:creationId xmlns:a16="http://schemas.microsoft.com/office/drawing/2014/main" id="{BF91A182-7092-614D-B674-74DF6541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7" name="Freeform 314">
              <a:extLst>
                <a:ext uri="{FF2B5EF4-FFF2-40B4-BE49-F238E27FC236}">
                  <a16:creationId xmlns:a16="http://schemas.microsoft.com/office/drawing/2014/main" id="{092EB461-3AE4-984A-BA7D-BE643FEE5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8" name="Freeform 315">
              <a:extLst>
                <a:ext uri="{FF2B5EF4-FFF2-40B4-BE49-F238E27FC236}">
                  <a16:creationId xmlns:a16="http://schemas.microsoft.com/office/drawing/2014/main" id="{BE3E7A50-E90C-7941-8DF1-53176F678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9" name="Freeform 317">
              <a:extLst>
                <a:ext uri="{FF2B5EF4-FFF2-40B4-BE49-F238E27FC236}">
                  <a16:creationId xmlns:a16="http://schemas.microsoft.com/office/drawing/2014/main" id="{174CDA35-397B-ED42-9CC0-2155CAB68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0" name="Freeform 318">
              <a:extLst>
                <a:ext uri="{FF2B5EF4-FFF2-40B4-BE49-F238E27FC236}">
                  <a16:creationId xmlns:a16="http://schemas.microsoft.com/office/drawing/2014/main" id="{5921D1CA-B959-A441-9391-A2919FD0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1" name="Freeform 322">
              <a:extLst>
                <a:ext uri="{FF2B5EF4-FFF2-40B4-BE49-F238E27FC236}">
                  <a16:creationId xmlns:a16="http://schemas.microsoft.com/office/drawing/2014/main" id="{064585B5-DA50-CB46-9AC2-893143A1F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2" name="Freeform 325">
              <a:extLst>
                <a:ext uri="{FF2B5EF4-FFF2-40B4-BE49-F238E27FC236}">
                  <a16:creationId xmlns:a16="http://schemas.microsoft.com/office/drawing/2014/main" id="{5B4419CB-725C-F94F-91CF-9016423E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3" name="Freeform 326">
              <a:extLst>
                <a:ext uri="{FF2B5EF4-FFF2-40B4-BE49-F238E27FC236}">
                  <a16:creationId xmlns:a16="http://schemas.microsoft.com/office/drawing/2014/main" id="{963169FF-C02D-A341-B0D2-B6D08D78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4" name="Freeform 328">
              <a:extLst>
                <a:ext uri="{FF2B5EF4-FFF2-40B4-BE49-F238E27FC236}">
                  <a16:creationId xmlns:a16="http://schemas.microsoft.com/office/drawing/2014/main" id="{20BEA80E-C1EF-C94D-80AB-CFE80D8F9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:p14="http://schemas.microsoft.com/office/powerpoint/2010/main" val="777388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-994517" y="2196158"/>
            <a:ext cx="11190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Спасибо за внимание!</a:t>
            </a:r>
            <a:endParaRPr lang="en-US" sz="48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8149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278C8E0B-69AE-A746-85B2-B322F95F927B}"/>
              </a:ext>
            </a:extLst>
          </p:cNvPr>
          <p:cNvSpPr/>
          <p:nvPr/>
        </p:nvSpPr>
        <p:spPr>
          <a:xfrm>
            <a:off x="843708" y="1018381"/>
            <a:ext cx="3214583" cy="277119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26167-061E-D947-8B3D-1681BDC33670}"/>
              </a:ext>
            </a:extLst>
          </p:cNvPr>
          <p:cNvSpPr txBox="1"/>
          <p:nvPr/>
        </p:nvSpPr>
        <p:spPr>
          <a:xfrm>
            <a:off x="2094172" y="1953181"/>
            <a:ext cx="713657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Montserrat Bold"/>
                <a:ea typeface="Nunito Black" charset="0"/>
                <a:cs typeface="Nunito Black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4058291" y="2773910"/>
            <a:ext cx="4627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› Создать веб-приложение</a:t>
            </a:r>
            <a:r>
              <a:rPr lang="en-US" sz="2000" dirty="0" smtClean="0"/>
              <a:t> </a:t>
            </a:r>
            <a:r>
              <a:rPr lang="ru-RU" sz="2000" dirty="0" smtClean="0"/>
              <a:t>на основе игры </a:t>
            </a:r>
            <a:r>
              <a:rPr lang="en-US" sz="2000" dirty="0" smtClean="0"/>
              <a:t>GO</a:t>
            </a:r>
            <a:r>
              <a:rPr lang="ru-RU" sz="2000" dirty="0" smtClean="0"/>
              <a:t>, используя технологию создания сессий игроков.</a:t>
            </a:r>
            <a:endParaRPr lang="en-US" sz="2000" spc="113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4058291" y="1018381"/>
            <a:ext cx="383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b="1" spc="225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Цель проекта</a:t>
            </a:r>
            <a:r>
              <a:rPr lang="en-US" sz="3600" b="1" spc="225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:</a:t>
            </a:r>
            <a:endParaRPr lang="en-US" sz="3600" b="1" spc="225" dirty="0">
              <a:solidFill>
                <a:schemeClr val="accent1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38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01739" y="414711"/>
            <a:ext cx="5814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Используемые библиотеки</a:t>
            </a:r>
            <a:endParaRPr lang="en-US" sz="2200" b="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8A8CBD8-84C5-1E44-A119-F794050BB843}"/>
              </a:ext>
            </a:extLst>
          </p:cNvPr>
          <p:cNvGrpSpPr/>
          <p:nvPr/>
        </p:nvGrpSpPr>
        <p:grpSpPr>
          <a:xfrm rot="10800000">
            <a:off x="-287719" y="3937973"/>
            <a:ext cx="9625789" cy="1572041"/>
            <a:chOff x="1869557" y="865171"/>
            <a:chExt cx="4790303" cy="782331"/>
          </a:xfrm>
        </p:grpSpPr>
        <p:sp>
          <p:nvSpPr>
            <p:cNvPr id="177" name="Freeform 85">
              <a:extLst>
                <a:ext uri="{FF2B5EF4-FFF2-40B4-BE49-F238E27FC236}">
                  <a16:creationId xmlns:a16="http://schemas.microsoft.com/office/drawing/2014/main" id="{6D08C46E-8519-AE40-BD09-3DF449E8A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87">
              <a:extLst>
                <a:ext uri="{FF2B5EF4-FFF2-40B4-BE49-F238E27FC236}">
                  <a16:creationId xmlns:a16="http://schemas.microsoft.com/office/drawing/2014/main" id="{303523BB-DA87-4643-B8B8-AD919466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89">
              <a:extLst>
                <a:ext uri="{FF2B5EF4-FFF2-40B4-BE49-F238E27FC236}">
                  <a16:creationId xmlns:a16="http://schemas.microsoft.com/office/drawing/2014/main" id="{1016D806-6645-9946-963C-003AB0A6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91">
              <a:extLst>
                <a:ext uri="{FF2B5EF4-FFF2-40B4-BE49-F238E27FC236}">
                  <a16:creationId xmlns:a16="http://schemas.microsoft.com/office/drawing/2014/main" id="{DF97A69F-C49D-CC4A-B36D-F55C9DA1F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92">
              <a:extLst>
                <a:ext uri="{FF2B5EF4-FFF2-40B4-BE49-F238E27FC236}">
                  <a16:creationId xmlns:a16="http://schemas.microsoft.com/office/drawing/2014/main" id="{CCCF5E77-8D46-A846-8626-E6B30824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98">
              <a:extLst>
                <a:ext uri="{FF2B5EF4-FFF2-40B4-BE49-F238E27FC236}">
                  <a16:creationId xmlns:a16="http://schemas.microsoft.com/office/drawing/2014/main" id="{89A9256A-BA3E-B649-944B-044CDCD2E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04">
              <a:extLst>
                <a:ext uri="{FF2B5EF4-FFF2-40B4-BE49-F238E27FC236}">
                  <a16:creationId xmlns:a16="http://schemas.microsoft.com/office/drawing/2014/main" id="{F15C7311-54C9-4E42-BE9A-85C05C4F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06">
              <a:extLst>
                <a:ext uri="{FF2B5EF4-FFF2-40B4-BE49-F238E27FC236}">
                  <a16:creationId xmlns:a16="http://schemas.microsoft.com/office/drawing/2014/main" id="{3E49B968-1525-4643-8B10-B97EBF60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11">
              <a:extLst>
                <a:ext uri="{FF2B5EF4-FFF2-40B4-BE49-F238E27FC236}">
                  <a16:creationId xmlns:a16="http://schemas.microsoft.com/office/drawing/2014/main" id="{7D31C030-F766-D74B-B6EA-DDEBA01D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2">
              <a:extLst>
                <a:ext uri="{FF2B5EF4-FFF2-40B4-BE49-F238E27FC236}">
                  <a16:creationId xmlns:a16="http://schemas.microsoft.com/office/drawing/2014/main" id="{42F54B0F-5946-A147-ADDE-3F4EE42A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15">
              <a:extLst>
                <a:ext uri="{FF2B5EF4-FFF2-40B4-BE49-F238E27FC236}">
                  <a16:creationId xmlns:a16="http://schemas.microsoft.com/office/drawing/2014/main" id="{AF16B715-E6EB-FF4B-9CF4-38F800E0C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20">
              <a:extLst>
                <a:ext uri="{FF2B5EF4-FFF2-40B4-BE49-F238E27FC236}">
                  <a16:creationId xmlns:a16="http://schemas.microsoft.com/office/drawing/2014/main" id="{ACF2868F-6E49-4A43-BF4F-DB94A41C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21">
              <a:extLst>
                <a:ext uri="{FF2B5EF4-FFF2-40B4-BE49-F238E27FC236}">
                  <a16:creationId xmlns:a16="http://schemas.microsoft.com/office/drawing/2014/main" id="{30C3630A-F33B-A44E-9607-4E49FCE0D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26">
              <a:extLst>
                <a:ext uri="{FF2B5EF4-FFF2-40B4-BE49-F238E27FC236}">
                  <a16:creationId xmlns:a16="http://schemas.microsoft.com/office/drawing/2014/main" id="{F8AABCAC-7960-D44D-9659-955841DF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28">
              <a:extLst>
                <a:ext uri="{FF2B5EF4-FFF2-40B4-BE49-F238E27FC236}">
                  <a16:creationId xmlns:a16="http://schemas.microsoft.com/office/drawing/2014/main" id="{5B482CD6-1D61-9744-ACF1-3F04227D2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29">
              <a:extLst>
                <a:ext uri="{FF2B5EF4-FFF2-40B4-BE49-F238E27FC236}">
                  <a16:creationId xmlns:a16="http://schemas.microsoft.com/office/drawing/2014/main" id="{B896AB49-AA35-B64F-8DA1-41F839CC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30">
              <a:extLst>
                <a:ext uri="{FF2B5EF4-FFF2-40B4-BE49-F238E27FC236}">
                  <a16:creationId xmlns:a16="http://schemas.microsoft.com/office/drawing/2014/main" id="{D7A1D02B-41A6-1B41-8DB4-45D37083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31">
              <a:extLst>
                <a:ext uri="{FF2B5EF4-FFF2-40B4-BE49-F238E27FC236}">
                  <a16:creationId xmlns:a16="http://schemas.microsoft.com/office/drawing/2014/main" id="{522ADA0D-6205-8C49-9F52-089AE3D64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32">
              <a:extLst>
                <a:ext uri="{FF2B5EF4-FFF2-40B4-BE49-F238E27FC236}">
                  <a16:creationId xmlns:a16="http://schemas.microsoft.com/office/drawing/2014/main" id="{4EC527A7-903C-544D-B9FF-3483FF4AB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35">
              <a:extLst>
                <a:ext uri="{FF2B5EF4-FFF2-40B4-BE49-F238E27FC236}">
                  <a16:creationId xmlns:a16="http://schemas.microsoft.com/office/drawing/2014/main" id="{3E2340E0-A217-394E-B779-839E44DBF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36">
              <a:extLst>
                <a:ext uri="{FF2B5EF4-FFF2-40B4-BE49-F238E27FC236}">
                  <a16:creationId xmlns:a16="http://schemas.microsoft.com/office/drawing/2014/main" id="{BB29BE1D-508E-874B-9244-4CC0708E4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40">
              <a:extLst>
                <a:ext uri="{FF2B5EF4-FFF2-40B4-BE49-F238E27FC236}">
                  <a16:creationId xmlns:a16="http://schemas.microsoft.com/office/drawing/2014/main" id="{D97CE1DE-75E7-CB42-AEB8-DA05AB390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41">
              <a:extLst>
                <a:ext uri="{FF2B5EF4-FFF2-40B4-BE49-F238E27FC236}">
                  <a16:creationId xmlns:a16="http://schemas.microsoft.com/office/drawing/2014/main" id="{93DEB4C8-31CD-DC42-8610-0A6B1B64C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43">
              <a:extLst>
                <a:ext uri="{FF2B5EF4-FFF2-40B4-BE49-F238E27FC236}">
                  <a16:creationId xmlns:a16="http://schemas.microsoft.com/office/drawing/2014/main" id="{27C572AD-843C-7542-B24F-37E01375E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46">
              <a:extLst>
                <a:ext uri="{FF2B5EF4-FFF2-40B4-BE49-F238E27FC236}">
                  <a16:creationId xmlns:a16="http://schemas.microsoft.com/office/drawing/2014/main" id="{4F384D44-A0E8-124E-99B2-53B50C896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47">
              <a:extLst>
                <a:ext uri="{FF2B5EF4-FFF2-40B4-BE49-F238E27FC236}">
                  <a16:creationId xmlns:a16="http://schemas.microsoft.com/office/drawing/2014/main" id="{FB4B6164-0552-7644-865D-75B108A4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49">
              <a:extLst>
                <a:ext uri="{FF2B5EF4-FFF2-40B4-BE49-F238E27FC236}">
                  <a16:creationId xmlns:a16="http://schemas.microsoft.com/office/drawing/2014/main" id="{3DA04FC4-D7C0-E841-86F2-B4BA2A154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50">
              <a:extLst>
                <a:ext uri="{FF2B5EF4-FFF2-40B4-BE49-F238E27FC236}">
                  <a16:creationId xmlns:a16="http://schemas.microsoft.com/office/drawing/2014/main" id="{5406E08A-D966-0747-96D7-72580750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156">
              <a:extLst>
                <a:ext uri="{FF2B5EF4-FFF2-40B4-BE49-F238E27FC236}">
                  <a16:creationId xmlns:a16="http://schemas.microsoft.com/office/drawing/2014/main" id="{FBB96F02-D960-6240-A6C0-1D968E74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158">
              <a:extLst>
                <a:ext uri="{FF2B5EF4-FFF2-40B4-BE49-F238E27FC236}">
                  <a16:creationId xmlns:a16="http://schemas.microsoft.com/office/drawing/2014/main" id="{D703CE8C-9116-234B-8EA8-461691BC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161">
              <a:extLst>
                <a:ext uri="{FF2B5EF4-FFF2-40B4-BE49-F238E27FC236}">
                  <a16:creationId xmlns:a16="http://schemas.microsoft.com/office/drawing/2014/main" id="{F3984B80-EBB0-124C-A5B3-191FAC93E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162">
              <a:extLst>
                <a:ext uri="{FF2B5EF4-FFF2-40B4-BE49-F238E27FC236}">
                  <a16:creationId xmlns:a16="http://schemas.microsoft.com/office/drawing/2014/main" id="{BA46C42F-4F80-6049-98AA-FFA41A49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163">
              <a:extLst>
                <a:ext uri="{FF2B5EF4-FFF2-40B4-BE49-F238E27FC236}">
                  <a16:creationId xmlns:a16="http://schemas.microsoft.com/office/drawing/2014/main" id="{5AE050A0-866A-C34C-9B4C-08F34573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164">
              <a:extLst>
                <a:ext uri="{FF2B5EF4-FFF2-40B4-BE49-F238E27FC236}">
                  <a16:creationId xmlns:a16="http://schemas.microsoft.com/office/drawing/2014/main" id="{033405D8-29C5-5941-9AB0-A26F2281C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166">
              <a:extLst>
                <a:ext uri="{FF2B5EF4-FFF2-40B4-BE49-F238E27FC236}">
                  <a16:creationId xmlns:a16="http://schemas.microsoft.com/office/drawing/2014/main" id="{8EB974B0-3CDA-1743-B1E1-7FCA0F3E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2" name="Freeform 167">
              <a:extLst>
                <a:ext uri="{FF2B5EF4-FFF2-40B4-BE49-F238E27FC236}">
                  <a16:creationId xmlns:a16="http://schemas.microsoft.com/office/drawing/2014/main" id="{B4D7A0D1-6EE2-3E4A-B4E1-00D87612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172">
              <a:extLst>
                <a:ext uri="{FF2B5EF4-FFF2-40B4-BE49-F238E27FC236}">
                  <a16:creationId xmlns:a16="http://schemas.microsoft.com/office/drawing/2014/main" id="{C1E8F0A0-6A12-2749-8454-DD26ABF9D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173">
              <a:extLst>
                <a:ext uri="{FF2B5EF4-FFF2-40B4-BE49-F238E27FC236}">
                  <a16:creationId xmlns:a16="http://schemas.microsoft.com/office/drawing/2014/main" id="{C24921FC-9BEA-7242-8783-8048D9BF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178">
              <a:extLst>
                <a:ext uri="{FF2B5EF4-FFF2-40B4-BE49-F238E27FC236}">
                  <a16:creationId xmlns:a16="http://schemas.microsoft.com/office/drawing/2014/main" id="{65D9FDC3-4D34-F14A-A0AF-E8D32A843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180">
              <a:extLst>
                <a:ext uri="{FF2B5EF4-FFF2-40B4-BE49-F238E27FC236}">
                  <a16:creationId xmlns:a16="http://schemas.microsoft.com/office/drawing/2014/main" id="{7AC6D9C8-E125-C848-872A-9218D29E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181">
              <a:extLst>
                <a:ext uri="{FF2B5EF4-FFF2-40B4-BE49-F238E27FC236}">
                  <a16:creationId xmlns:a16="http://schemas.microsoft.com/office/drawing/2014/main" id="{C2DB842A-3013-FF42-BEA1-FB10AD06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182">
              <a:extLst>
                <a:ext uri="{FF2B5EF4-FFF2-40B4-BE49-F238E27FC236}">
                  <a16:creationId xmlns:a16="http://schemas.microsoft.com/office/drawing/2014/main" id="{CEBC1B28-8135-1B48-8CC6-CC258743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184">
              <a:extLst>
                <a:ext uri="{FF2B5EF4-FFF2-40B4-BE49-F238E27FC236}">
                  <a16:creationId xmlns:a16="http://schemas.microsoft.com/office/drawing/2014/main" id="{0816C5F0-4660-0748-BB4B-8DC65B833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185">
              <a:extLst>
                <a:ext uri="{FF2B5EF4-FFF2-40B4-BE49-F238E27FC236}">
                  <a16:creationId xmlns:a16="http://schemas.microsoft.com/office/drawing/2014/main" id="{E0D77855-B868-544D-9DC9-959E7D22C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189">
              <a:extLst>
                <a:ext uri="{FF2B5EF4-FFF2-40B4-BE49-F238E27FC236}">
                  <a16:creationId xmlns:a16="http://schemas.microsoft.com/office/drawing/2014/main" id="{2448226D-D366-E647-9B61-08A0D914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190">
              <a:extLst>
                <a:ext uri="{FF2B5EF4-FFF2-40B4-BE49-F238E27FC236}">
                  <a16:creationId xmlns:a16="http://schemas.microsoft.com/office/drawing/2014/main" id="{C9BC56BD-797E-C24F-AF64-CF8E12D9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195">
              <a:extLst>
                <a:ext uri="{FF2B5EF4-FFF2-40B4-BE49-F238E27FC236}">
                  <a16:creationId xmlns:a16="http://schemas.microsoft.com/office/drawing/2014/main" id="{1C9E112F-7470-8242-BC6F-805BF2B07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196">
              <a:extLst>
                <a:ext uri="{FF2B5EF4-FFF2-40B4-BE49-F238E27FC236}">
                  <a16:creationId xmlns:a16="http://schemas.microsoft.com/office/drawing/2014/main" id="{350818F6-BCC7-DA4B-B984-56D14181C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197">
              <a:extLst>
                <a:ext uri="{FF2B5EF4-FFF2-40B4-BE49-F238E27FC236}">
                  <a16:creationId xmlns:a16="http://schemas.microsoft.com/office/drawing/2014/main" id="{528C70F4-46E4-CA4D-8188-2F5F8A035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199">
              <a:extLst>
                <a:ext uri="{FF2B5EF4-FFF2-40B4-BE49-F238E27FC236}">
                  <a16:creationId xmlns:a16="http://schemas.microsoft.com/office/drawing/2014/main" id="{8D1E5239-70E1-2D40-BFDC-2813F21F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03">
              <a:extLst>
                <a:ext uri="{FF2B5EF4-FFF2-40B4-BE49-F238E27FC236}">
                  <a16:creationId xmlns:a16="http://schemas.microsoft.com/office/drawing/2014/main" id="{48DA28A9-65EE-7244-A2B1-B2CA2371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04">
              <a:extLst>
                <a:ext uri="{FF2B5EF4-FFF2-40B4-BE49-F238E27FC236}">
                  <a16:creationId xmlns:a16="http://schemas.microsoft.com/office/drawing/2014/main" id="{EC552D28-77B5-C040-959B-A40F3A39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06">
              <a:extLst>
                <a:ext uri="{FF2B5EF4-FFF2-40B4-BE49-F238E27FC236}">
                  <a16:creationId xmlns:a16="http://schemas.microsoft.com/office/drawing/2014/main" id="{FBC1CC2F-DF28-F04B-AF0A-C008675B4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07">
              <a:extLst>
                <a:ext uri="{FF2B5EF4-FFF2-40B4-BE49-F238E27FC236}">
                  <a16:creationId xmlns:a16="http://schemas.microsoft.com/office/drawing/2014/main" id="{5F08BF06-45B7-194F-A9DA-346653067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13">
              <a:extLst>
                <a:ext uri="{FF2B5EF4-FFF2-40B4-BE49-F238E27FC236}">
                  <a16:creationId xmlns:a16="http://schemas.microsoft.com/office/drawing/2014/main" id="{DDDA1D65-4D6A-D845-B85A-282D7343C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16">
              <a:extLst>
                <a:ext uri="{FF2B5EF4-FFF2-40B4-BE49-F238E27FC236}">
                  <a16:creationId xmlns:a16="http://schemas.microsoft.com/office/drawing/2014/main" id="{74CFCC9F-A6B0-184F-B02D-6B43C3545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21">
              <a:extLst>
                <a:ext uri="{FF2B5EF4-FFF2-40B4-BE49-F238E27FC236}">
                  <a16:creationId xmlns:a16="http://schemas.microsoft.com/office/drawing/2014/main" id="{056DA7E1-2B9C-034C-8DCB-1EB9CDB5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4" name="Freeform 222">
              <a:extLst>
                <a:ext uri="{FF2B5EF4-FFF2-40B4-BE49-F238E27FC236}">
                  <a16:creationId xmlns:a16="http://schemas.microsoft.com/office/drawing/2014/main" id="{AF21496F-8E62-D24F-AA21-9313D43E2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223">
              <a:extLst>
                <a:ext uri="{FF2B5EF4-FFF2-40B4-BE49-F238E27FC236}">
                  <a16:creationId xmlns:a16="http://schemas.microsoft.com/office/drawing/2014/main" id="{470964F1-5440-B142-AADB-599127986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224">
              <a:extLst>
                <a:ext uri="{FF2B5EF4-FFF2-40B4-BE49-F238E27FC236}">
                  <a16:creationId xmlns:a16="http://schemas.microsoft.com/office/drawing/2014/main" id="{8D263D75-E44E-6844-B21C-AADF62B6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225">
              <a:extLst>
                <a:ext uri="{FF2B5EF4-FFF2-40B4-BE49-F238E27FC236}">
                  <a16:creationId xmlns:a16="http://schemas.microsoft.com/office/drawing/2014/main" id="{539E61FA-A0DB-A348-89EE-C9827FAF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8" name="Freeform 227">
              <a:extLst>
                <a:ext uri="{FF2B5EF4-FFF2-40B4-BE49-F238E27FC236}">
                  <a16:creationId xmlns:a16="http://schemas.microsoft.com/office/drawing/2014/main" id="{4AA213F2-EC0F-2F47-9CC6-6C99C07A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228">
              <a:extLst>
                <a:ext uri="{FF2B5EF4-FFF2-40B4-BE49-F238E27FC236}">
                  <a16:creationId xmlns:a16="http://schemas.microsoft.com/office/drawing/2014/main" id="{5A50062C-F064-814C-8C2D-5ECBAD9AC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230">
              <a:extLst>
                <a:ext uri="{FF2B5EF4-FFF2-40B4-BE49-F238E27FC236}">
                  <a16:creationId xmlns:a16="http://schemas.microsoft.com/office/drawing/2014/main" id="{496B76F3-B910-F84F-8777-027728C60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267">
              <a:extLst>
                <a:ext uri="{FF2B5EF4-FFF2-40B4-BE49-F238E27FC236}">
                  <a16:creationId xmlns:a16="http://schemas.microsoft.com/office/drawing/2014/main" id="{A571FC76-6B41-A94A-AD5B-626F294ED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271">
              <a:extLst>
                <a:ext uri="{FF2B5EF4-FFF2-40B4-BE49-F238E27FC236}">
                  <a16:creationId xmlns:a16="http://schemas.microsoft.com/office/drawing/2014/main" id="{278960CC-EE15-E145-B132-2D37F490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272">
              <a:extLst>
                <a:ext uri="{FF2B5EF4-FFF2-40B4-BE49-F238E27FC236}">
                  <a16:creationId xmlns:a16="http://schemas.microsoft.com/office/drawing/2014/main" id="{476C09AB-8D45-804D-9B9C-8C3840CC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278">
              <a:extLst>
                <a:ext uri="{FF2B5EF4-FFF2-40B4-BE49-F238E27FC236}">
                  <a16:creationId xmlns:a16="http://schemas.microsoft.com/office/drawing/2014/main" id="{5870AFC7-07BF-5F4F-A1FA-1F972FC46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279">
              <a:extLst>
                <a:ext uri="{FF2B5EF4-FFF2-40B4-BE49-F238E27FC236}">
                  <a16:creationId xmlns:a16="http://schemas.microsoft.com/office/drawing/2014/main" id="{B1A4589E-0F37-5049-9EC4-B3E545BA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280">
              <a:extLst>
                <a:ext uri="{FF2B5EF4-FFF2-40B4-BE49-F238E27FC236}">
                  <a16:creationId xmlns:a16="http://schemas.microsoft.com/office/drawing/2014/main" id="{AD9B441C-FD37-6846-99B8-C81F87D5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281">
              <a:extLst>
                <a:ext uri="{FF2B5EF4-FFF2-40B4-BE49-F238E27FC236}">
                  <a16:creationId xmlns:a16="http://schemas.microsoft.com/office/drawing/2014/main" id="{B8C7BA78-CF5D-534B-8277-EFAF2603C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8" name="Freeform 282">
              <a:extLst>
                <a:ext uri="{FF2B5EF4-FFF2-40B4-BE49-F238E27FC236}">
                  <a16:creationId xmlns:a16="http://schemas.microsoft.com/office/drawing/2014/main" id="{BCBE51DA-5B62-6945-ADAA-3771A48D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9" name="Freeform 285">
              <a:extLst>
                <a:ext uri="{FF2B5EF4-FFF2-40B4-BE49-F238E27FC236}">
                  <a16:creationId xmlns:a16="http://schemas.microsoft.com/office/drawing/2014/main" id="{98266514-CB61-7044-9B2C-8F48568DB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286">
              <a:extLst>
                <a:ext uri="{FF2B5EF4-FFF2-40B4-BE49-F238E27FC236}">
                  <a16:creationId xmlns:a16="http://schemas.microsoft.com/office/drawing/2014/main" id="{75CE7984-1822-AD4C-97C3-7AA54638E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289">
              <a:extLst>
                <a:ext uri="{FF2B5EF4-FFF2-40B4-BE49-F238E27FC236}">
                  <a16:creationId xmlns:a16="http://schemas.microsoft.com/office/drawing/2014/main" id="{CD717BC6-D70B-CD4D-A52D-067AC0FE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290">
              <a:extLst>
                <a:ext uri="{FF2B5EF4-FFF2-40B4-BE49-F238E27FC236}">
                  <a16:creationId xmlns:a16="http://schemas.microsoft.com/office/drawing/2014/main" id="{D7D2EBA0-76D6-CA40-A3B6-BC1229B3A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292">
              <a:extLst>
                <a:ext uri="{FF2B5EF4-FFF2-40B4-BE49-F238E27FC236}">
                  <a16:creationId xmlns:a16="http://schemas.microsoft.com/office/drawing/2014/main" id="{5CBF5349-A889-784F-BFFC-D6D069B4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297">
              <a:extLst>
                <a:ext uri="{FF2B5EF4-FFF2-40B4-BE49-F238E27FC236}">
                  <a16:creationId xmlns:a16="http://schemas.microsoft.com/office/drawing/2014/main" id="{6CAE890D-ADAF-1040-8149-7BFCA196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298">
              <a:extLst>
                <a:ext uri="{FF2B5EF4-FFF2-40B4-BE49-F238E27FC236}">
                  <a16:creationId xmlns:a16="http://schemas.microsoft.com/office/drawing/2014/main" id="{A12F8F45-9D12-C243-8E65-2F02812E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6" name="Freeform 300">
              <a:extLst>
                <a:ext uri="{FF2B5EF4-FFF2-40B4-BE49-F238E27FC236}">
                  <a16:creationId xmlns:a16="http://schemas.microsoft.com/office/drawing/2014/main" id="{038D9DD0-9901-D441-89A6-F21A8949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301">
              <a:extLst>
                <a:ext uri="{FF2B5EF4-FFF2-40B4-BE49-F238E27FC236}">
                  <a16:creationId xmlns:a16="http://schemas.microsoft.com/office/drawing/2014/main" id="{0FA896DD-2B6E-594F-B32E-204F8D0D9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307">
              <a:extLst>
                <a:ext uri="{FF2B5EF4-FFF2-40B4-BE49-F238E27FC236}">
                  <a16:creationId xmlns:a16="http://schemas.microsoft.com/office/drawing/2014/main" id="{D62799F8-4B78-0449-9C8F-C1735646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309">
              <a:extLst>
                <a:ext uri="{FF2B5EF4-FFF2-40B4-BE49-F238E27FC236}">
                  <a16:creationId xmlns:a16="http://schemas.microsoft.com/office/drawing/2014/main" id="{547D539E-15A2-254E-929A-1C976EFA5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60" name="Freeform 312">
              <a:extLst>
                <a:ext uri="{FF2B5EF4-FFF2-40B4-BE49-F238E27FC236}">
                  <a16:creationId xmlns:a16="http://schemas.microsoft.com/office/drawing/2014/main" id="{7E86BB91-30CC-B142-B845-264F259C9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313">
              <a:extLst>
                <a:ext uri="{FF2B5EF4-FFF2-40B4-BE49-F238E27FC236}">
                  <a16:creationId xmlns:a16="http://schemas.microsoft.com/office/drawing/2014/main" id="{5FF937CA-9406-1644-BB8E-E94DBCF3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314">
              <a:extLst>
                <a:ext uri="{FF2B5EF4-FFF2-40B4-BE49-F238E27FC236}">
                  <a16:creationId xmlns:a16="http://schemas.microsoft.com/office/drawing/2014/main" id="{FA9B5254-65A0-F14D-8F9F-003EE441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315">
              <a:extLst>
                <a:ext uri="{FF2B5EF4-FFF2-40B4-BE49-F238E27FC236}">
                  <a16:creationId xmlns:a16="http://schemas.microsoft.com/office/drawing/2014/main" id="{AA556EE6-619A-9941-B12F-33265004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317">
              <a:extLst>
                <a:ext uri="{FF2B5EF4-FFF2-40B4-BE49-F238E27FC236}">
                  <a16:creationId xmlns:a16="http://schemas.microsoft.com/office/drawing/2014/main" id="{64ABFCA9-7E88-5D44-B1B0-11D5A84B0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318">
              <a:extLst>
                <a:ext uri="{FF2B5EF4-FFF2-40B4-BE49-F238E27FC236}">
                  <a16:creationId xmlns:a16="http://schemas.microsoft.com/office/drawing/2014/main" id="{0D80C4A8-85EE-1742-879F-D7C77012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322">
              <a:extLst>
                <a:ext uri="{FF2B5EF4-FFF2-40B4-BE49-F238E27FC236}">
                  <a16:creationId xmlns:a16="http://schemas.microsoft.com/office/drawing/2014/main" id="{D9A75395-E103-2E4F-9BE4-CDE0E350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325">
              <a:extLst>
                <a:ext uri="{FF2B5EF4-FFF2-40B4-BE49-F238E27FC236}">
                  <a16:creationId xmlns:a16="http://schemas.microsoft.com/office/drawing/2014/main" id="{7510DC5B-CEC1-D049-B1A1-8BA3B13AC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326">
              <a:extLst>
                <a:ext uri="{FF2B5EF4-FFF2-40B4-BE49-F238E27FC236}">
                  <a16:creationId xmlns:a16="http://schemas.microsoft.com/office/drawing/2014/main" id="{07EF3C9C-D15B-5E49-ADAA-0A6651164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328">
              <a:extLst>
                <a:ext uri="{FF2B5EF4-FFF2-40B4-BE49-F238E27FC236}">
                  <a16:creationId xmlns:a16="http://schemas.microsoft.com/office/drawing/2014/main" id="{070B68A8-BD5F-5748-AD28-792E83D35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502" y="1126625"/>
            <a:ext cx="80934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› Приложение было создано на основе библиотеке </a:t>
            </a:r>
            <a:r>
              <a:rPr lang="en-US" sz="2000" dirty="0" smtClean="0"/>
              <a:t>Flask</a:t>
            </a:r>
            <a:endParaRPr lang="ru-RU" sz="2000" dirty="0" smtClean="0"/>
          </a:p>
          <a:p>
            <a:r>
              <a:rPr lang="ru-RU" sz="2000" dirty="0" smtClean="0"/>
              <a:t>› Для создания сессий игроков, была использована библиотека </a:t>
            </a:r>
            <a:r>
              <a:rPr lang="en-US" sz="2000" dirty="0" err="1" smtClean="0"/>
              <a:t>SocketIO</a:t>
            </a:r>
            <a:endParaRPr lang="en-US" sz="2000" dirty="0" smtClean="0"/>
          </a:p>
          <a:p>
            <a:r>
              <a:rPr lang="ru-RU" sz="2000" dirty="0" smtClean="0"/>
              <a:t>›</a:t>
            </a:r>
            <a:r>
              <a:rPr lang="en-US" sz="2000" dirty="0" smtClean="0"/>
              <a:t> </a:t>
            </a:r>
            <a:r>
              <a:rPr lang="ru-RU" sz="2000" dirty="0" smtClean="0"/>
              <a:t>Для более лаконичной работы всех скриптов был привлечён язык</a:t>
            </a:r>
            <a:br>
              <a:rPr lang="ru-RU" sz="2000" dirty="0" smtClean="0"/>
            </a:br>
            <a:r>
              <a:rPr lang="ru-RU" sz="2000" dirty="0" smtClean="0"/>
              <a:t>программирования </a:t>
            </a:r>
            <a:r>
              <a:rPr lang="en-US" sz="2000" dirty="0" smtClean="0"/>
              <a:t>JavaScript</a:t>
            </a:r>
            <a:br>
              <a:rPr lang="en-US" sz="2000" dirty="0" smtClean="0"/>
            </a:br>
            <a:r>
              <a:rPr lang="ru-RU" sz="2000" dirty="0" smtClean="0"/>
              <a:t>›</a:t>
            </a:r>
            <a:r>
              <a:rPr lang="en-US" sz="2000" dirty="0" smtClean="0"/>
              <a:t> JQuery</a:t>
            </a:r>
            <a:endParaRPr lang="ru-RU" sz="2000" dirty="0"/>
          </a:p>
          <a:p>
            <a:endParaRPr lang="en-US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1482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76012" y="1021181"/>
            <a:ext cx="6192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Для создания интерфейса приложения использовалась система</a:t>
            </a:r>
            <a:b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Bootstrap 5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848" y="219286"/>
            <a:ext cx="28146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Интерфейс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89D4C33C-8A1F-FC41-9595-50A6BF436815}"/>
              </a:ext>
            </a:extLst>
          </p:cNvPr>
          <p:cNvSpPr/>
          <p:nvPr/>
        </p:nvSpPr>
        <p:spPr>
          <a:xfrm rot="5400000">
            <a:off x="1977666" y="1085440"/>
            <a:ext cx="213038" cy="183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70147FF4-043E-E949-B15E-F7729146822D}"/>
              </a:ext>
            </a:extLst>
          </p:cNvPr>
          <p:cNvSpPr/>
          <p:nvPr/>
        </p:nvSpPr>
        <p:spPr>
          <a:xfrm rot="16200000">
            <a:off x="-552061" y="1570318"/>
            <a:ext cx="2323322" cy="20028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30" y="1929029"/>
            <a:ext cx="5111505" cy="236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68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57498" y="337383"/>
            <a:ext cx="4319752" cy="570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200" b="1" spc="113" dirty="0" err="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SocketIO</a:t>
            </a:r>
            <a:endParaRPr lang="en-US" sz="32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88990" y="1770131"/>
            <a:ext cx="47550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Суть данной библиотеки заключатся в возможности создания сессии клиентом и сервером. </a:t>
            </a:r>
            <a:b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ru-RU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Д</a:t>
            </a: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ля каждого лобби выделяется отдельная комната.</a:t>
            </a:r>
            <a:b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</a:br>
            <a:endParaRPr lang="en-US" sz="1125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Рисунок 1"/>
          <p:cNvSpPr>
            <a:spLocks noGrp="1"/>
          </p:cNvSpPr>
          <p:nvPr>
            <p:ph type="pic" sz="quarter" idx="14"/>
          </p:nvPr>
        </p:nvSpPr>
        <p:spPr>
          <a:xfrm>
            <a:off x="-496143" y="1108672"/>
            <a:ext cx="3614492" cy="2670819"/>
          </a:xfrm>
        </p:spPr>
      </p:sp>
      <p:grpSp>
        <p:nvGrpSpPr>
          <p:cNvPr id="6" name="Group 93">
            <a:extLst>
              <a:ext uri="{FF2B5EF4-FFF2-40B4-BE49-F238E27FC236}">
                <a16:creationId xmlns:a16="http://schemas.microsoft.com/office/drawing/2014/main" id="{4ABF842A-6A94-4248-A715-20CC5D5760E3}"/>
              </a:ext>
            </a:extLst>
          </p:cNvPr>
          <p:cNvGrpSpPr/>
          <p:nvPr/>
        </p:nvGrpSpPr>
        <p:grpSpPr>
          <a:xfrm rot="16200000">
            <a:off x="-1590103" y="640721"/>
            <a:ext cx="6822734" cy="4697727"/>
            <a:chOff x="4388382" y="2566254"/>
            <a:chExt cx="2271478" cy="1564004"/>
          </a:xfrm>
        </p:grpSpPr>
        <p:sp>
          <p:nvSpPr>
            <p:cNvPr id="7" name="Freeform 40">
              <a:extLst>
                <a:ext uri="{FF2B5EF4-FFF2-40B4-BE49-F238E27FC236}">
                  <a16:creationId xmlns:a16="http://schemas.microsoft.com/office/drawing/2014/main" id="{D6EE01CA-9AD9-8E4F-8CD2-9B7B3BEB6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33886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" name="Freeform 41">
              <a:extLst>
                <a:ext uri="{FF2B5EF4-FFF2-40B4-BE49-F238E27FC236}">
                  <a16:creationId xmlns:a16="http://schemas.microsoft.com/office/drawing/2014/main" id="{706858F3-987E-724C-BDCF-E3C9453EF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6510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A90612A9-FE20-FD4D-98CB-F336EEDF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FB894366-22E0-D649-A375-509DD564D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" name="Freeform 52">
              <a:extLst>
                <a:ext uri="{FF2B5EF4-FFF2-40B4-BE49-F238E27FC236}">
                  <a16:creationId xmlns:a16="http://schemas.microsoft.com/office/drawing/2014/main" id="{5AE75628-D2D7-6A4F-AA56-85B2BAA1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55">
              <a:extLst>
                <a:ext uri="{FF2B5EF4-FFF2-40B4-BE49-F238E27FC236}">
                  <a16:creationId xmlns:a16="http://schemas.microsoft.com/office/drawing/2014/main" id="{133923F8-FC0C-9547-803B-EA87DC40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" name="Freeform 56">
              <a:extLst>
                <a:ext uri="{FF2B5EF4-FFF2-40B4-BE49-F238E27FC236}">
                  <a16:creationId xmlns:a16="http://schemas.microsoft.com/office/drawing/2014/main" id="{5812DE05-AE6B-1E44-95D4-6EEB8F41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58">
              <a:extLst>
                <a:ext uri="{FF2B5EF4-FFF2-40B4-BE49-F238E27FC236}">
                  <a16:creationId xmlns:a16="http://schemas.microsoft.com/office/drawing/2014/main" id="{3C985E60-F028-6C47-A242-1B1827D3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721790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62">
              <a:extLst>
                <a:ext uri="{FF2B5EF4-FFF2-40B4-BE49-F238E27FC236}">
                  <a16:creationId xmlns:a16="http://schemas.microsoft.com/office/drawing/2014/main" id="{3EE77509-DCE1-684F-9ED2-100D59EB4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69">
              <a:extLst>
                <a:ext uri="{FF2B5EF4-FFF2-40B4-BE49-F238E27FC236}">
                  <a16:creationId xmlns:a16="http://schemas.microsoft.com/office/drawing/2014/main" id="{20E44108-3320-3D4F-833A-C3D6BA46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" name="Freeform 71">
              <a:extLst>
                <a:ext uri="{FF2B5EF4-FFF2-40B4-BE49-F238E27FC236}">
                  <a16:creationId xmlns:a16="http://schemas.microsoft.com/office/drawing/2014/main" id="{263FD72B-B609-274D-8459-66F25A97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9" name="Freeform 72">
              <a:extLst>
                <a:ext uri="{FF2B5EF4-FFF2-40B4-BE49-F238E27FC236}">
                  <a16:creationId xmlns:a16="http://schemas.microsoft.com/office/drawing/2014/main" id="{AEACADCC-03BD-AE4F-A073-C71ECDC8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20" name="Freeform 73">
              <a:extLst>
                <a:ext uri="{FF2B5EF4-FFF2-40B4-BE49-F238E27FC236}">
                  <a16:creationId xmlns:a16="http://schemas.microsoft.com/office/drawing/2014/main" id="{DC9A31CF-005E-D74F-98F5-203918FCB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75">
              <a:extLst>
                <a:ext uri="{FF2B5EF4-FFF2-40B4-BE49-F238E27FC236}">
                  <a16:creationId xmlns:a16="http://schemas.microsoft.com/office/drawing/2014/main" id="{8740B9AF-01B4-5348-A4AD-8825B94F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76">
              <a:extLst>
                <a:ext uri="{FF2B5EF4-FFF2-40B4-BE49-F238E27FC236}">
                  <a16:creationId xmlns:a16="http://schemas.microsoft.com/office/drawing/2014/main" id="{115A57E2-534D-2941-997E-14E53419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9593F708-FF21-6144-B451-C2CD5089E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191639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79">
              <a:extLst>
                <a:ext uri="{FF2B5EF4-FFF2-40B4-BE49-F238E27FC236}">
                  <a16:creationId xmlns:a16="http://schemas.microsoft.com/office/drawing/2014/main" id="{983F78EF-2252-6B44-9987-97363BB9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807632"/>
              <a:ext cx="252747" cy="312153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32AAB404-7812-C841-A5FA-ECEF0E3B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95">
              <a:extLst>
                <a:ext uri="{FF2B5EF4-FFF2-40B4-BE49-F238E27FC236}">
                  <a16:creationId xmlns:a16="http://schemas.microsoft.com/office/drawing/2014/main" id="{C67ECAAF-2A48-C945-B896-E976FBFC2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96">
              <a:extLst>
                <a:ext uri="{FF2B5EF4-FFF2-40B4-BE49-F238E27FC236}">
                  <a16:creationId xmlns:a16="http://schemas.microsoft.com/office/drawing/2014/main" id="{E48DB900-110A-B147-914A-FD53CFED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97">
              <a:extLst>
                <a:ext uri="{FF2B5EF4-FFF2-40B4-BE49-F238E27FC236}">
                  <a16:creationId xmlns:a16="http://schemas.microsoft.com/office/drawing/2014/main" id="{A4576C37-D62E-244F-B6C4-B1E19875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A1B5D8B7-E210-6147-A51F-97E36B2F8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B8D762B2-873A-3047-B0F2-B8B94E5E0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9B70FAF-9E2A-E14E-924E-7DEDE8DA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231">
              <a:extLst>
                <a:ext uri="{FF2B5EF4-FFF2-40B4-BE49-F238E27FC236}">
                  <a16:creationId xmlns:a16="http://schemas.microsoft.com/office/drawing/2014/main" id="{9D373BA3-3008-2145-B024-17AA41753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888880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232">
              <a:extLst>
                <a:ext uri="{FF2B5EF4-FFF2-40B4-BE49-F238E27FC236}">
                  <a16:creationId xmlns:a16="http://schemas.microsoft.com/office/drawing/2014/main" id="{1A24BABA-5641-7640-B272-418D4C96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513185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233">
              <a:extLst>
                <a:ext uri="{FF2B5EF4-FFF2-40B4-BE49-F238E27FC236}">
                  <a16:creationId xmlns:a16="http://schemas.microsoft.com/office/drawing/2014/main" id="{AEB4AFE9-D98F-4043-BF99-0421A402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235">
              <a:extLst>
                <a:ext uri="{FF2B5EF4-FFF2-40B4-BE49-F238E27FC236}">
                  <a16:creationId xmlns:a16="http://schemas.microsoft.com/office/drawing/2014/main" id="{710CEB18-41E7-DF4D-8DF5-51FF36326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357649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7" name="Freeform 236">
              <a:extLst>
                <a:ext uri="{FF2B5EF4-FFF2-40B4-BE49-F238E27FC236}">
                  <a16:creationId xmlns:a16="http://schemas.microsoft.com/office/drawing/2014/main" id="{D048209C-195E-DC41-B271-231F36CB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237">
              <a:extLst>
                <a:ext uri="{FF2B5EF4-FFF2-40B4-BE49-F238E27FC236}">
                  <a16:creationId xmlns:a16="http://schemas.microsoft.com/office/drawing/2014/main" id="{0280903C-1862-0A44-8436-A6CD66D0E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238">
              <a:extLst>
                <a:ext uri="{FF2B5EF4-FFF2-40B4-BE49-F238E27FC236}">
                  <a16:creationId xmlns:a16="http://schemas.microsoft.com/office/drawing/2014/main" id="{0D37FB29-24F0-B844-8C50-AA5AF716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239">
              <a:extLst>
                <a:ext uri="{FF2B5EF4-FFF2-40B4-BE49-F238E27FC236}">
                  <a16:creationId xmlns:a16="http://schemas.microsoft.com/office/drawing/2014/main" id="{59675731-49C5-7E46-BDED-B674CAE3B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576727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241">
              <a:extLst>
                <a:ext uri="{FF2B5EF4-FFF2-40B4-BE49-F238E27FC236}">
                  <a16:creationId xmlns:a16="http://schemas.microsoft.com/office/drawing/2014/main" id="{0DB69B26-5E53-864E-8943-1A31BAB3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818105"/>
              <a:ext cx="252747" cy="312153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242">
              <a:extLst>
                <a:ext uri="{FF2B5EF4-FFF2-40B4-BE49-F238E27FC236}">
                  <a16:creationId xmlns:a16="http://schemas.microsoft.com/office/drawing/2014/main" id="{6CB315E2-E8BF-AB4A-A223-8EDB6742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243">
              <a:extLst>
                <a:ext uri="{FF2B5EF4-FFF2-40B4-BE49-F238E27FC236}">
                  <a16:creationId xmlns:a16="http://schemas.microsoft.com/office/drawing/2014/main" id="{C9E8357B-8FA1-CD47-87F6-E37241510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880567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44" name="Freeform 244">
              <a:extLst>
                <a:ext uri="{FF2B5EF4-FFF2-40B4-BE49-F238E27FC236}">
                  <a16:creationId xmlns:a16="http://schemas.microsoft.com/office/drawing/2014/main" id="{C962DC92-EB64-4C46-837B-FE1308FB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192720"/>
              <a:ext cx="252747" cy="312152"/>
            </a:xfrm>
            <a:custGeom>
              <a:avLst/>
              <a:gdLst>
                <a:gd name="T0" fmla="*/ 0 w 1030"/>
                <a:gd name="T1" fmla="*/ 637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7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245">
              <a:extLst>
                <a:ext uri="{FF2B5EF4-FFF2-40B4-BE49-F238E27FC236}">
                  <a16:creationId xmlns:a16="http://schemas.microsoft.com/office/drawing/2014/main" id="{B54D1C65-4E28-0B4A-B4D8-3E06CB79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246">
              <a:extLst>
                <a:ext uri="{FF2B5EF4-FFF2-40B4-BE49-F238E27FC236}">
                  <a16:creationId xmlns:a16="http://schemas.microsoft.com/office/drawing/2014/main" id="{8D1A8389-0453-BD4D-BB71-CD6B1A1F4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247">
              <a:extLst>
                <a:ext uri="{FF2B5EF4-FFF2-40B4-BE49-F238E27FC236}">
                  <a16:creationId xmlns:a16="http://schemas.microsoft.com/office/drawing/2014/main" id="{25AA6D6E-E2D3-CB40-A3FA-547EDB3F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504872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248">
              <a:extLst>
                <a:ext uri="{FF2B5EF4-FFF2-40B4-BE49-F238E27FC236}">
                  <a16:creationId xmlns:a16="http://schemas.microsoft.com/office/drawing/2014/main" id="{1F46D19F-63AC-6C44-AF62-94ED7051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880567"/>
              <a:ext cx="252747" cy="313233"/>
            </a:xfrm>
            <a:custGeom>
              <a:avLst/>
              <a:gdLst>
                <a:gd name="T0" fmla="*/ 0 w 1030"/>
                <a:gd name="T1" fmla="*/ 637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7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249">
              <a:extLst>
                <a:ext uri="{FF2B5EF4-FFF2-40B4-BE49-F238E27FC236}">
                  <a16:creationId xmlns:a16="http://schemas.microsoft.com/office/drawing/2014/main" id="{5522BAAB-F958-3846-BC9C-64CC9886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251">
              <a:extLst>
                <a:ext uri="{FF2B5EF4-FFF2-40B4-BE49-F238E27FC236}">
                  <a16:creationId xmlns:a16="http://schemas.microsoft.com/office/drawing/2014/main" id="{1DC8CFD3-C798-4B47-ACE7-0EBBB1EEA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669802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252">
              <a:extLst>
                <a:ext uri="{FF2B5EF4-FFF2-40B4-BE49-F238E27FC236}">
                  <a16:creationId xmlns:a16="http://schemas.microsoft.com/office/drawing/2014/main" id="{C5613AE6-165E-A147-8850-5CBBD30A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504872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253">
              <a:extLst>
                <a:ext uri="{FF2B5EF4-FFF2-40B4-BE49-F238E27FC236}">
                  <a16:creationId xmlns:a16="http://schemas.microsoft.com/office/drawing/2014/main" id="{37D327F3-E840-3847-AC82-26B1FF20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576727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53" name="Freeform 254">
              <a:extLst>
                <a:ext uri="{FF2B5EF4-FFF2-40B4-BE49-F238E27FC236}">
                  <a16:creationId xmlns:a16="http://schemas.microsoft.com/office/drawing/2014/main" id="{BCD8D416-BE36-6C43-8783-A10414D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0444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54" name="Freeform 255">
              <a:extLst>
                <a:ext uri="{FF2B5EF4-FFF2-40B4-BE49-F238E27FC236}">
                  <a16:creationId xmlns:a16="http://schemas.microsoft.com/office/drawing/2014/main" id="{700A56C1-4F6B-5842-9ECF-C58960C8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513185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55" name="Freeform 256">
              <a:extLst>
                <a:ext uri="{FF2B5EF4-FFF2-40B4-BE49-F238E27FC236}">
                  <a16:creationId xmlns:a16="http://schemas.microsoft.com/office/drawing/2014/main" id="{EADC1D60-38E0-434A-B910-404CAF43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257">
              <a:extLst>
                <a:ext uri="{FF2B5EF4-FFF2-40B4-BE49-F238E27FC236}">
                  <a16:creationId xmlns:a16="http://schemas.microsoft.com/office/drawing/2014/main" id="{0BC1BF7B-BCE5-C640-AF53-D140C934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258">
              <a:extLst>
                <a:ext uri="{FF2B5EF4-FFF2-40B4-BE49-F238E27FC236}">
                  <a16:creationId xmlns:a16="http://schemas.microsoft.com/office/drawing/2014/main" id="{0142E70C-AD84-354E-B1DF-77180B892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732264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59">
              <a:extLst>
                <a:ext uri="{FF2B5EF4-FFF2-40B4-BE49-F238E27FC236}">
                  <a16:creationId xmlns:a16="http://schemas.microsoft.com/office/drawing/2014/main" id="{23B947AD-85FE-F440-BD96-6A5C0F566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661489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60">
              <a:extLst>
                <a:ext uri="{FF2B5EF4-FFF2-40B4-BE49-F238E27FC236}">
                  <a16:creationId xmlns:a16="http://schemas.microsoft.com/office/drawing/2014/main" id="{743931AB-9DD7-9548-8C6C-DF3106A4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732264"/>
              <a:ext cx="252747" cy="312152"/>
            </a:xfrm>
            <a:custGeom>
              <a:avLst/>
              <a:gdLst>
                <a:gd name="T0" fmla="*/ 1029 w 1030"/>
                <a:gd name="T1" fmla="*/ 638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344FEF16-2B86-F946-9D5A-8745070E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61" name="Freeform 264">
              <a:extLst>
                <a:ext uri="{FF2B5EF4-FFF2-40B4-BE49-F238E27FC236}">
                  <a16:creationId xmlns:a16="http://schemas.microsoft.com/office/drawing/2014/main" id="{41AFFD97-B071-F94D-ABDB-D2733A95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65">
              <a:extLst>
                <a:ext uri="{FF2B5EF4-FFF2-40B4-BE49-F238E27FC236}">
                  <a16:creationId xmlns:a16="http://schemas.microsoft.com/office/drawing/2014/main" id="{7D6F30F4-4028-3C4A-9639-E8414606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888880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66">
              <a:extLst>
                <a:ext uri="{FF2B5EF4-FFF2-40B4-BE49-F238E27FC236}">
                  <a16:creationId xmlns:a16="http://schemas.microsoft.com/office/drawing/2014/main" id="{8C6606DB-470B-7148-8D48-D1BD44E1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036103"/>
              <a:ext cx="252747" cy="313233"/>
            </a:xfrm>
            <a:custGeom>
              <a:avLst/>
              <a:gdLst>
                <a:gd name="T0" fmla="*/ 1029 w 1030"/>
                <a:gd name="T1" fmla="*/ 639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:p14="http://schemas.microsoft.com/office/powerpoint/2010/main" val="99213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1139366" y="171492"/>
            <a:ext cx="10136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Чат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7A84E23-6B70-984C-BC53-9868A9BB8DAC}"/>
              </a:ext>
            </a:extLst>
          </p:cNvPr>
          <p:cNvGrpSpPr/>
          <p:nvPr/>
        </p:nvGrpSpPr>
        <p:grpSpPr>
          <a:xfrm rot="13280512">
            <a:off x="6118040" y="-1014024"/>
            <a:ext cx="4339322" cy="2704998"/>
            <a:chOff x="1869557" y="2557941"/>
            <a:chExt cx="2518825" cy="1570157"/>
          </a:xfrm>
        </p:grpSpPr>
        <p:sp>
          <p:nvSpPr>
            <p:cNvPr id="128" name="Freeform 1">
              <a:extLst>
                <a:ext uri="{FF2B5EF4-FFF2-40B4-BE49-F238E27FC236}">
                  <a16:creationId xmlns:a16="http://schemas.microsoft.com/office/drawing/2014/main" id="{8E8B6011-DE4A-8B45-A35B-1513FE02C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870093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9" name="Freeform 2">
              <a:extLst>
                <a:ext uri="{FF2B5EF4-FFF2-40B4-BE49-F238E27FC236}">
                  <a16:creationId xmlns:a16="http://schemas.microsoft.com/office/drawing/2014/main" id="{FB181224-526B-DE4E-AF2E-AF29A2AE7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0" name="Freeform 3">
              <a:extLst>
                <a:ext uri="{FF2B5EF4-FFF2-40B4-BE49-F238E27FC236}">
                  <a16:creationId xmlns:a16="http://schemas.microsoft.com/office/drawing/2014/main" id="{D3D88297-88E0-B042-A3CC-E9878F774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1" name="Freeform 4">
              <a:extLst>
                <a:ext uri="{FF2B5EF4-FFF2-40B4-BE49-F238E27FC236}">
                  <a16:creationId xmlns:a16="http://schemas.microsoft.com/office/drawing/2014/main" id="{A3FBE48E-0115-1849-BC4D-741947B20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651016"/>
              <a:ext cx="252747" cy="313233"/>
            </a:xfrm>
            <a:custGeom>
              <a:avLst/>
              <a:gdLst>
                <a:gd name="T0" fmla="*/ 0 w 1030"/>
                <a:gd name="T1" fmla="*/ 639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9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1BCCC84F-410C-4A42-B640-B7F822BED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035023"/>
              <a:ext cx="252747" cy="312152"/>
            </a:xfrm>
            <a:custGeom>
              <a:avLst/>
              <a:gdLst>
                <a:gd name="T0" fmla="*/ 0 w 1030"/>
                <a:gd name="T1" fmla="*/ 638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8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BDADBAB0-AB11-1148-B640-FAEEA4FE7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191639"/>
              <a:ext cx="252747" cy="312153"/>
            </a:xfrm>
            <a:custGeom>
              <a:avLst/>
              <a:gdLst>
                <a:gd name="T0" fmla="*/ 0 w 1032"/>
                <a:gd name="T1" fmla="*/ 636 h 1275"/>
                <a:gd name="T2" fmla="*/ 1031 w 1032"/>
                <a:gd name="T3" fmla="*/ 1274 h 1275"/>
                <a:gd name="T4" fmla="*/ 1031 w 1032"/>
                <a:gd name="T5" fmla="*/ 0 h 1275"/>
                <a:gd name="T6" fmla="*/ 0 w 1032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5">
                  <a:moveTo>
                    <a:pt x="0" y="636"/>
                  </a:moveTo>
                  <a:lnTo>
                    <a:pt x="1031" y="1274"/>
                  </a:lnTo>
                  <a:lnTo>
                    <a:pt x="1031" y="0"/>
                  </a:lnTo>
                  <a:lnTo>
                    <a:pt x="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85CE1603-EE0F-A14F-838D-738CAEC0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15FBF2EE-DB84-2943-AD56-335A5C772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557941"/>
              <a:ext cx="249506" cy="312152"/>
            </a:xfrm>
            <a:custGeom>
              <a:avLst/>
              <a:gdLst>
                <a:gd name="T0" fmla="*/ 0 w 1017"/>
                <a:gd name="T1" fmla="*/ 629 h 1276"/>
                <a:gd name="T2" fmla="*/ 0 w 1017"/>
                <a:gd name="T3" fmla="*/ 646 h 1276"/>
                <a:gd name="T4" fmla="*/ 1016 w 1017"/>
                <a:gd name="T5" fmla="*/ 1275 h 1276"/>
                <a:gd name="T6" fmla="*/ 1016 w 1017"/>
                <a:gd name="T7" fmla="*/ 0 h 1276"/>
                <a:gd name="T8" fmla="*/ 0 w 1017"/>
                <a:gd name="T9" fmla="*/ 629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6">
                  <a:moveTo>
                    <a:pt x="0" y="629"/>
                  </a:moveTo>
                  <a:lnTo>
                    <a:pt x="0" y="646"/>
                  </a:lnTo>
                  <a:lnTo>
                    <a:pt x="1016" y="1275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B3FF936A-5348-5440-A15F-642B8678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878406"/>
              <a:ext cx="252747" cy="313233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E8BBFF18-2D97-7044-BF6A-90C88B6AD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495479"/>
              <a:ext cx="252747" cy="313233"/>
            </a:xfrm>
            <a:custGeom>
              <a:avLst/>
              <a:gdLst>
                <a:gd name="T0" fmla="*/ 0 w 1032"/>
                <a:gd name="T1" fmla="*/ 638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8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C6590E6E-40DB-E641-9824-8842A8062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3175013"/>
              <a:ext cx="249506" cy="312153"/>
            </a:xfrm>
            <a:custGeom>
              <a:avLst/>
              <a:gdLst>
                <a:gd name="T0" fmla="*/ 0 w 1017"/>
                <a:gd name="T1" fmla="*/ 628 h 1275"/>
                <a:gd name="T2" fmla="*/ 0 w 1017"/>
                <a:gd name="T3" fmla="*/ 645 h 1275"/>
                <a:gd name="T4" fmla="*/ 1016 w 1017"/>
                <a:gd name="T5" fmla="*/ 1274 h 1275"/>
                <a:gd name="T6" fmla="*/ 1016 w 1017"/>
                <a:gd name="T7" fmla="*/ 0 h 1275"/>
                <a:gd name="T8" fmla="*/ 0 w 1017"/>
                <a:gd name="T9" fmla="*/ 62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5">
                  <a:moveTo>
                    <a:pt x="0" y="628"/>
                  </a:moveTo>
                  <a:lnTo>
                    <a:pt x="0" y="645"/>
                  </a:lnTo>
                  <a:lnTo>
                    <a:pt x="1016" y="1274"/>
                  </a:lnTo>
                  <a:lnTo>
                    <a:pt x="1016" y="0"/>
                  </a:lnTo>
                  <a:lnTo>
                    <a:pt x="0" y="62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7968134C-1EDC-A243-B6AD-CC9EFFE8D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BA2D50DC-2001-9E49-B433-ABEA84338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B66604FF-FC32-6449-AFC7-CA4B6188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A5B6F85A-9D68-2F48-B318-BD5A6E82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183326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96A8399-383C-7E44-B36F-ACB056D92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861780"/>
              <a:ext cx="249506" cy="313233"/>
            </a:xfrm>
            <a:custGeom>
              <a:avLst/>
              <a:gdLst>
                <a:gd name="T0" fmla="*/ 0 w 1017"/>
                <a:gd name="T1" fmla="*/ 630 h 1278"/>
                <a:gd name="T2" fmla="*/ 0 w 1017"/>
                <a:gd name="T3" fmla="*/ 647 h 1278"/>
                <a:gd name="T4" fmla="*/ 1016 w 1017"/>
                <a:gd name="T5" fmla="*/ 1277 h 1278"/>
                <a:gd name="T6" fmla="*/ 1016 w 1017"/>
                <a:gd name="T7" fmla="*/ 0 h 1278"/>
                <a:gd name="T8" fmla="*/ 0 w 1017"/>
                <a:gd name="T9" fmla="*/ 63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8">
                  <a:moveTo>
                    <a:pt x="0" y="630"/>
                  </a:moveTo>
                  <a:lnTo>
                    <a:pt x="0" y="647"/>
                  </a:lnTo>
                  <a:lnTo>
                    <a:pt x="1016" y="1277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08485959-6054-C840-BC6D-F8300C2E9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566254"/>
              <a:ext cx="252747" cy="312152"/>
            </a:xfrm>
            <a:custGeom>
              <a:avLst/>
              <a:gdLst>
                <a:gd name="T0" fmla="*/ 0 w 1032"/>
                <a:gd name="T1" fmla="*/ 637 h 1276"/>
                <a:gd name="T2" fmla="*/ 1031 w 1032"/>
                <a:gd name="T3" fmla="*/ 1275 h 1276"/>
                <a:gd name="T4" fmla="*/ 1031 w 1032"/>
                <a:gd name="T5" fmla="*/ 0 h 1276"/>
                <a:gd name="T6" fmla="*/ 0 w 1032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0" y="637"/>
                  </a:moveTo>
                  <a:lnTo>
                    <a:pt x="1031" y="1275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17A73533-182F-D940-97B9-B4168890C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5DB29250-0E37-D443-AA9B-87C2D5839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0AF18DB7-FFF0-104A-8937-0967452CC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870093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8" name="Freeform 24">
              <a:extLst>
                <a:ext uri="{FF2B5EF4-FFF2-40B4-BE49-F238E27FC236}">
                  <a16:creationId xmlns:a16="http://schemas.microsoft.com/office/drawing/2014/main" id="{D29E88A2-EE3C-7B41-90A8-7DE6177D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09C8448E-F1F2-6446-BE10-9D0F9BA6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574567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0" name="Freeform 26">
              <a:extLst>
                <a:ext uri="{FF2B5EF4-FFF2-40B4-BE49-F238E27FC236}">
                  <a16:creationId xmlns:a16="http://schemas.microsoft.com/office/drawing/2014/main" id="{D4F27853-3B07-FD47-8345-7504CBDC0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495479"/>
              <a:ext cx="252747" cy="313233"/>
            </a:xfrm>
            <a:custGeom>
              <a:avLst/>
              <a:gdLst>
                <a:gd name="T0" fmla="*/ 1029 w 1030"/>
                <a:gd name="T1" fmla="*/ 638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1" name="Freeform 27">
              <a:extLst>
                <a:ext uri="{FF2B5EF4-FFF2-40B4-BE49-F238E27FC236}">
                  <a16:creationId xmlns:a16="http://schemas.microsoft.com/office/drawing/2014/main" id="{D8AF8C49-5261-764D-AF7A-09B32375A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183326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2" name="Freeform 28">
              <a:extLst>
                <a:ext uri="{FF2B5EF4-FFF2-40B4-BE49-F238E27FC236}">
                  <a16:creationId xmlns:a16="http://schemas.microsoft.com/office/drawing/2014/main" id="{742AB168-11C8-464D-89D3-5A40367B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651016"/>
              <a:ext cx="252747" cy="313233"/>
            </a:xfrm>
            <a:custGeom>
              <a:avLst/>
              <a:gdLst>
                <a:gd name="T0" fmla="*/ 1031 w 1032"/>
                <a:gd name="T1" fmla="*/ 639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3" name="Freeform 29">
              <a:extLst>
                <a:ext uri="{FF2B5EF4-FFF2-40B4-BE49-F238E27FC236}">
                  <a16:creationId xmlns:a16="http://schemas.microsoft.com/office/drawing/2014/main" id="{B67D8032-B69E-204F-A667-95F3F1019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4CC6E3A6-4023-CF4D-9F2F-F84A14B7C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338863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AD9F8BC3-A211-784A-BAF5-0D3C9180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721790"/>
              <a:ext cx="252747" cy="313233"/>
            </a:xfrm>
            <a:custGeom>
              <a:avLst/>
              <a:gdLst>
                <a:gd name="T0" fmla="*/ 1031 w 1032"/>
                <a:gd name="T1" fmla="*/ 638 h 1278"/>
                <a:gd name="T2" fmla="*/ 0 w 1032"/>
                <a:gd name="T3" fmla="*/ 1277 h 1278"/>
                <a:gd name="T4" fmla="*/ 0 w 1032"/>
                <a:gd name="T5" fmla="*/ 0 h 1278"/>
                <a:gd name="T6" fmla="*/ 1031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1031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610C018A-72FD-9241-997D-B12116A6D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501FE739-541D-C343-9EFE-0317D96B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807632"/>
              <a:ext cx="252747" cy="312153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506BD0AD-7C83-7B4B-9912-9BFC0BE6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708405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29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29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897A55F6-437C-EA4F-8A0E-8D58BBDC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B62F4399-56C9-3E4F-932E-05B17F221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566254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2F2C9CB9-FBA1-5B4A-878F-96B18EAB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139649D3-69D1-494A-BA11-BEA5C986B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503792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42">
              <a:extLst>
                <a:ext uri="{FF2B5EF4-FFF2-40B4-BE49-F238E27FC236}">
                  <a16:creationId xmlns:a16="http://schemas.microsoft.com/office/drawing/2014/main" id="{DA77F0B6-9ABE-EA4E-800C-A58635B42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651016"/>
              <a:ext cx="251667" cy="313233"/>
            </a:xfrm>
            <a:custGeom>
              <a:avLst/>
              <a:gdLst>
                <a:gd name="T0" fmla="*/ 0 w 1029"/>
                <a:gd name="T1" fmla="*/ 639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9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44">
              <a:extLst>
                <a:ext uri="{FF2B5EF4-FFF2-40B4-BE49-F238E27FC236}">
                  <a16:creationId xmlns:a16="http://schemas.microsoft.com/office/drawing/2014/main" id="{B3E911E3-3165-0C41-95C9-6C03EFC94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347176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46">
              <a:extLst>
                <a:ext uri="{FF2B5EF4-FFF2-40B4-BE49-F238E27FC236}">
                  <a16:creationId xmlns:a16="http://schemas.microsoft.com/office/drawing/2014/main" id="{7981FA4D-84DB-7440-996B-4A955E59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815945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47">
              <a:extLst>
                <a:ext uri="{FF2B5EF4-FFF2-40B4-BE49-F238E27FC236}">
                  <a16:creationId xmlns:a16="http://schemas.microsoft.com/office/drawing/2014/main" id="{F055156B-95F5-434A-B054-37551A457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035023"/>
              <a:ext cx="251667" cy="312152"/>
            </a:xfrm>
            <a:custGeom>
              <a:avLst/>
              <a:gdLst>
                <a:gd name="T0" fmla="*/ 0 w 1029"/>
                <a:gd name="T1" fmla="*/ 638 h 1275"/>
                <a:gd name="T2" fmla="*/ 1028 w 1029"/>
                <a:gd name="T3" fmla="*/ 1274 h 1275"/>
                <a:gd name="T4" fmla="*/ 1028 w 1029"/>
                <a:gd name="T5" fmla="*/ 0 h 1275"/>
                <a:gd name="T6" fmla="*/ 0 w 1029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0" y="638"/>
                  </a:moveTo>
                  <a:lnTo>
                    <a:pt x="1028" y="1274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E90E6DA9-348D-3A4B-856C-52BA5BE7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EBBDF504-E025-1244-843C-FCD1CBDB2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1EB9B003-3788-0942-AF67-B43AE3C96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C1FBFC99-D349-B043-A671-7E75B9012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17B489EC-3225-304F-BADE-BCE9B7D4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338863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59">
              <a:extLst>
                <a:ext uri="{FF2B5EF4-FFF2-40B4-BE49-F238E27FC236}">
                  <a16:creationId xmlns:a16="http://schemas.microsoft.com/office/drawing/2014/main" id="{E5382C14-333A-FD4B-AC37-A9D8D6720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60">
              <a:extLst>
                <a:ext uri="{FF2B5EF4-FFF2-40B4-BE49-F238E27FC236}">
                  <a16:creationId xmlns:a16="http://schemas.microsoft.com/office/drawing/2014/main" id="{2A2426F9-8A16-734B-A15A-2231AA876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075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4" name="Freeform 61">
              <a:extLst>
                <a:ext uri="{FF2B5EF4-FFF2-40B4-BE49-F238E27FC236}">
                  <a16:creationId xmlns:a16="http://schemas.microsoft.com/office/drawing/2014/main" id="{337C6434-0E63-844A-BB21-028BAE957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64">
              <a:extLst>
                <a:ext uri="{FF2B5EF4-FFF2-40B4-BE49-F238E27FC236}">
                  <a16:creationId xmlns:a16="http://schemas.microsoft.com/office/drawing/2014/main" id="{2246811B-B15E-B84C-9F93-AD91852A5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659329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65">
              <a:extLst>
                <a:ext uri="{FF2B5EF4-FFF2-40B4-BE49-F238E27FC236}">
                  <a16:creationId xmlns:a16="http://schemas.microsoft.com/office/drawing/2014/main" id="{B1D3B817-31D8-2448-A3AE-4B434F9BF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66">
              <a:extLst>
                <a:ext uri="{FF2B5EF4-FFF2-40B4-BE49-F238E27FC236}">
                  <a16:creationId xmlns:a16="http://schemas.microsoft.com/office/drawing/2014/main" id="{6A05D0A8-14B4-9249-A34A-CB74D7D50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659329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8" name="Freeform 67">
              <a:extLst>
                <a:ext uri="{FF2B5EF4-FFF2-40B4-BE49-F238E27FC236}">
                  <a16:creationId xmlns:a16="http://schemas.microsoft.com/office/drawing/2014/main" id="{F5D55A3D-AB28-9B4A-991A-90782207C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68">
              <a:extLst>
                <a:ext uri="{FF2B5EF4-FFF2-40B4-BE49-F238E27FC236}">
                  <a16:creationId xmlns:a16="http://schemas.microsoft.com/office/drawing/2014/main" id="{98754594-9C77-6048-AF13-D6107D91C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878406"/>
              <a:ext cx="251667" cy="313233"/>
            </a:xfrm>
            <a:custGeom>
              <a:avLst/>
              <a:gdLst>
                <a:gd name="T0" fmla="*/ 1028 w 1029"/>
                <a:gd name="T1" fmla="*/ 639 h 1278"/>
                <a:gd name="T2" fmla="*/ 0 w 1029"/>
                <a:gd name="T3" fmla="*/ 1277 h 1278"/>
                <a:gd name="T4" fmla="*/ 0 w 1029"/>
                <a:gd name="T5" fmla="*/ 0 h 1278"/>
                <a:gd name="T6" fmla="*/ 1028 w 1029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8">
                  <a:moveTo>
                    <a:pt x="1028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8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70">
              <a:extLst>
                <a:ext uri="{FF2B5EF4-FFF2-40B4-BE49-F238E27FC236}">
                  <a16:creationId xmlns:a16="http://schemas.microsoft.com/office/drawing/2014/main" id="{F4A1F07F-EAB9-2846-B3A0-1E7E14C3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81" name="Freeform 74">
              <a:extLst>
                <a:ext uri="{FF2B5EF4-FFF2-40B4-BE49-F238E27FC236}">
                  <a16:creationId xmlns:a16="http://schemas.microsoft.com/office/drawing/2014/main" id="{68C701B5-F956-5147-8D34-B1E861AC0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191639"/>
              <a:ext cx="251667" cy="312153"/>
            </a:xfrm>
            <a:custGeom>
              <a:avLst/>
              <a:gdLst>
                <a:gd name="T0" fmla="*/ 1028 w 1029"/>
                <a:gd name="T1" fmla="*/ 636 h 1275"/>
                <a:gd name="T2" fmla="*/ 0 w 1029"/>
                <a:gd name="T3" fmla="*/ 1274 h 1275"/>
                <a:gd name="T4" fmla="*/ 0 w 1029"/>
                <a:gd name="T5" fmla="*/ 0 h 1275"/>
                <a:gd name="T6" fmla="*/ 1028 w 1029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1028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8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77">
              <a:extLst>
                <a:ext uri="{FF2B5EF4-FFF2-40B4-BE49-F238E27FC236}">
                  <a16:creationId xmlns:a16="http://schemas.microsoft.com/office/drawing/2014/main" id="{39C56AEE-9374-1A48-9E38-03BC7FA2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80">
              <a:extLst>
                <a:ext uri="{FF2B5EF4-FFF2-40B4-BE49-F238E27FC236}">
                  <a16:creationId xmlns:a16="http://schemas.microsoft.com/office/drawing/2014/main" id="{68C63642-AA42-5F47-8CF2-99E92ED9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82">
              <a:extLst>
                <a:ext uri="{FF2B5EF4-FFF2-40B4-BE49-F238E27FC236}">
                  <a16:creationId xmlns:a16="http://schemas.microsoft.com/office/drawing/2014/main" id="{A88F424C-C2E1-924D-9579-0ED55BA04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93">
              <a:extLst>
                <a:ext uri="{FF2B5EF4-FFF2-40B4-BE49-F238E27FC236}">
                  <a16:creationId xmlns:a16="http://schemas.microsoft.com/office/drawing/2014/main" id="{AFB9FDA8-CA88-504E-9550-884A7479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566254"/>
              <a:ext cx="251667" cy="312152"/>
            </a:xfrm>
            <a:custGeom>
              <a:avLst/>
              <a:gdLst>
                <a:gd name="T0" fmla="*/ 1028 w 1029"/>
                <a:gd name="T1" fmla="*/ 637 h 1276"/>
                <a:gd name="T2" fmla="*/ 0 w 1029"/>
                <a:gd name="T3" fmla="*/ 1275 h 1276"/>
                <a:gd name="T4" fmla="*/ 0 w 1029"/>
                <a:gd name="T5" fmla="*/ 0 h 1276"/>
                <a:gd name="T6" fmla="*/ 1028 w 1029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1028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4">
              <a:extLst>
                <a:ext uri="{FF2B5EF4-FFF2-40B4-BE49-F238E27FC236}">
                  <a16:creationId xmlns:a16="http://schemas.microsoft.com/office/drawing/2014/main" id="{DA2E8D59-431B-C941-B1EC-99AA23ED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97" y="886504"/>
            <a:ext cx="4118040" cy="34788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38" y="1027903"/>
            <a:ext cx="3044209" cy="6828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38" y="1946593"/>
            <a:ext cx="3646530" cy="9932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438" y="3216386"/>
            <a:ext cx="3690601" cy="5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8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860323" y="88325"/>
            <a:ext cx="12765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Игра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45359" y="1275705"/>
            <a:ext cx="60844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ru-RU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логическая </a:t>
            </a: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игра </a:t>
            </a:r>
            <a:r>
              <a:rPr lang="ru-RU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с глубоким стратегическим содержанием, возникшая в Древнем Китае, по разным оценкам, от 2 до 5 тысяч лет </a:t>
            </a: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назад.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860323" y="797774"/>
            <a:ext cx="554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ГО</a:t>
            </a:r>
            <a:endParaRPr lang="en-US" sz="2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860323" y="2770862"/>
            <a:ext cx="627444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Каждому игроку необходимо камнями своего цвета обложить камни противника, и за это получить очки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845359" y="2353437"/>
            <a:ext cx="856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Суть</a:t>
            </a:r>
            <a:endParaRPr lang="en-US" sz="2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ABF842A-6A94-4248-A715-20CC5D5760E3}"/>
              </a:ext>
            </a:extLst>
          </p:cNvPr>
          <p:cNvGrpSpPr/>
          <p:nvPr/>
        </p:nvGrpSpPr>
        <p:grpSpPr>
          <a:xfrm rot="5231002">
            <a:off x="6642658" y="172582"/>
            <a:ext cx="3326038" cy="2290111"/>
            <a:chOff x="4388382" y="2566254"/>
            <a:chExt cx="2271478" cy="1564004"/>
          </a:xfrm>
        </p:grpSpPr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D6EE01CA-9AD9-8E4F-8CD2-9B7B3BEB6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33886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706858F3-987E-724C-BDCF-E3C9453EF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6510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45">
              <a:extLst>
                <a:ext uri="{FF2B5EF4-FFF2-40B4-BE49-F238E27FC236}">
                  <a16:creationId xmlns:a16="http://schemas.microsoft.com/office/drawing/2014/main" id="{A90612A9-FE20-FD4D-98CB-F336EEDF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FB894366-22E0-D649-A375-509DD564D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99" name="Freeform 52">
              <a:extLst>
                <a:ext uri="{FF2B5EF4-FFF2-40B4-BE49-F238E27FC236}">
                  <a16:creationId xmlns:a16="http://schemas.microsoft.com/office/drawing/2014/main" id="{5AE75628-D2D7-6A4F-AA56-85B2BAA1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133923F8-FC0C-9547-803B-EA87DC40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1" name="Freeform 56">
              <a:extLst>
                <a:ext uri="{FF2B5EF4-FFF2-40B4-BE49-F238E27FC236}">
                  <a16:creationId xmlns:a16="http://schemas.microsoft.com/office/drawing/2014/main" id="{5812DE05-AE6B-1E44-95D4-6EEB8F41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3C985E60-F028-6C47-A242-1B1827D3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721790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3" name="Freeform 62">
              <a:extLst>
                <a:ext uri="{FF2B5EF4-FFF2-40B4-BE49-F238E27FC236}">
                  <a16:creationId xmlns:a16="http://schemas.microsoft.com/office/drawing/2014/main" id="{3EE77509-DCE1-684F-9ED2-100D59EB4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4" name="Freeform 69">
              <a:extLst>
                <a:ext uri="{FF2B5EF4-FFF2-40B4-BE49-F238E27FC236}">
                  <a16:creationId xmlns:a16="http://schemas.microsoft.com/office/drawing/2014/main" id="{20E44108-3320-3D4F-833A-C3D6BA46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263FD72B-B609-274D-8459-66F25A97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6" name="Freeform 72">
              <a:extLst>
                <a:ext uri="{FF2B5EF4-FFF2-40B4-BE49-F238E27FC236}">
                  <a16:creationId xmlns:a16="http://schemas.microsoft.com/office/drawing/2014/main" id="{AEACADCC-03BD-AE4F-A073-C71ECDC8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7" name="Freeform 73">
              <a:extLst>
                <a:ext uri="{FF2B5EF4-FFF2-40B4-BE49-F238E27FC236}">
                  <a16:creationId xmlns:a16="http://schemas.microsoft.com/office/drawing/2014/main" id="{DC9A31CF-005E-D74F-98F5-203918FCB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8" name="Freeform 75">
              <a:extLst>
                <a:ext uri="{FF2B5EF4-FFF2-40B4-BE49-F238E27FC236}">
                  <a16:creationId xmlns:a16="http://schemas.microsoft.com/office/drawing/2014/main" id="{8740B9AF-01B4-5348-A4AD-8825B94F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9" name="Freeform 76">
              <a:extLst>
                <a:ext uri="{FF2B5EF4-FFF2-40B4-BE49-F238E27FC236}">
                  <a16:creationId xmlns:a16="http://schemas.microsoft.com/office/drawing/2014/main" id="{115A57E2-534D-2941-997E-14E53419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0" name="Freeform 78">
              <a:extLst>
                <a:ext uri="{FF2B5EF4-FFF2-40B4-BE49-F238E27FC236}">
                  <a16:creationId xmlns:a16="http://schemas.microsoft.com/office/drawing/2014/main" id="{9593F708-FF21-6144-B451-C2CD5089E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191639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1" name="Freeform 79">
              <a:extLst>
                <a:ext uri="{FF2B5EF4-FFF2-40B4-BE49-F238E27FC236}">
                  <a16:creationId xmlns:a16="http://schemas.microsoft.com/office/drawing/2014/main" id="{983F78EF-2252-6B44-9987-97363BB9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807632"/>
              <a:ext cx="252747" cy="312153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2" name="Freeform 94">
              <a:extLst>
                <a:ext uri="{FF2B5EF4-FFF2-40B4-BE49-F238E27FC236}">
                  <a16:creationId xmlns:a16="http://schemas.microsoft.com/office/drawing/2014/main" id="{32AAB404-7812-C841-A5FA-ECEF0E3B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3" name="Freeform 95">
              <a:extLst>
                <a:ext uri="{FF2B5EF4-FFF2-40B4-BE49-F238E27FC236}">
                  <a16:creationId xmlns:a16="http://schemas.microsoft.com/office/drawing/2014/main" id="{C67ECAAF-2A48-C945-B896-E976FBFC2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4" name="Freeform 96">
              <a:extLst>
                <a:ext uri="{FF2B5EF4-FFF2-40B4-BE49-F238E27FC236}">
                  <a16:creationId xmlns:a16="http://schemas.microsoft.com/office/drawing/2014/main" id="{E48DB900-110A-B147-914A-FD53CFED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5" name="Freeform 97">
              <a:extLst>
                <a:ext uri="{FF2B5EF4-FFF2-40B4-BE49-F238E27FC236}">
                  <a16:creationId xmlns:a16="http://schemas.microsoft.com/office/drawing/2014/main" id="{A4576C37-D62E-244F-B6C4-B1E19875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6" name="Freeform 99">
              <a:extLst>
                <a:ext uri="{FF2B5EF4-FFF2-40B4-BE49-F238E27FC236}">
                  <a16:creationId xmlns:a16="http://schemas.microsoft.com/office/drawing/2014/main" id="{A1B5D8B7-E210-6147-A51F-97E36B2F8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7" name="Freeform 100">
              <a:extLst>
                <a:ext uri="{FF2B5EF4-FFF2-40B4-BE49-F238E27FC236}">
                  <a16:creationId xmlns:a16="http://schemas.microsoft.com/office/drawing/2014/main" id="{B8D762B2-873A-3047-B0F2-B8B94E5E0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8" name="Freeform 101">
              <a:extLst>
                <a:ext uri="{FF2B5EF4-FFF2-40B4-BE49-F238E27FC236}">
                  <a16:creationId xmlns:a16="http://schemas.microsoft.com/office/drawing/2014/main" id="{59B70FAF-9E2A-E14E-924E-7DEDE8DA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9" name="Freeform 231">
              <a:extLst>
                <a:ext uri="{FF2B5EF4-FFF2-40B4-BE49-F238E27FC236}">
                  <a16:creationId xmlns:a16="http://schemas.microsoft.com/office/drawing/2014/main" id="{9D373BA3-3008-2145-B024-17AA41753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888880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0" name="Freeform 232">
              <a:extLst>
                <a:ext uri="{FF2B5EF4-FFF2-40B4-BE49-F238E27FC236}">
                  <a16:creationId xmlns:a16="http://schemas.microsoft.com/office/drawing/2014/main" id="{1A24BABA-5641-7640-B272-418D4C96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513185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1" name="Freeform 233">
              <a:extLst>
                <a:ext uri="{FF2B5EF4-FFF2-40B4-BE49-F238E27FC236}">
                  <a16:creationId xmlns:a16="http://schemas.microsoft.com/office/drawing/2014/main" id="{AEB4AFE9-D98F-4043-BF99-0421A402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2" name="Freeform 235">
              <a:extLst>
                <a:ext uri="{FF2B5EF4-FFF2-40B4-BE49-F238E27FC236}">
                  <a16:creationId xmlns:a16="http://schemas.microsoft.com/office/drawing/2014/main" id="{710CEB18-41E7-DF4D-8DF5-51FF36326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357649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23" name="Freeform 236">
              <a:extLst>
                <a:ext uri="{FF2B5EF4-FFF2-40B4-BE49-F238E27FC236}">
                  <a16:creationId xmlns:a16="http://schemas.microsoft.com/office/drawing/2014/main" id="{D048209C-195E-DC41-B271-231F36CB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4" name="Freeform 237">
              <a:extLst>
                <a:ext uri="{FF2B5EF4-FFF2-40B4-BE49-F238E27FC236}">
                  <a16:creationId xmlns:a16="http://schemas.microsoft.com/office/drawing/2014/main" id="{0280903C-1862-0A44-8436-A6CD66D0E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5" name="Freeform 238">
              <a:extLst>
                <a:ext uri="{FF2B5EF4-FFF2-40B4-BE49-F238E27FC236}">
                  <a16:creationId xmlns:a16="http://schemas.microsoft.com/office/drawing/2014/main" id="{0D37FB29-24F0-B844-8C50-AA5AF716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6" name="Freeform 239">
              <a:extLst>
                <a:ext uri="{FF2B5EF4-FFF2-40B4-BE49-F238E27FC236}">
                  <a16:creationId xmlns:a16="http://schemas.microsoft.com/office/drawing/2014/main" id="{59675731-49C5-7E46-BDED-B674CAE3B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576727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7" name="Freeform 241">
              <a:extLst>
                <a:ext uri="{FF2B5EF4-FFF2-40B4-BE49-F238E27FC236}">
                  <a16:creationId xmlns:a16="http://schemas.microsoft.com/office/drawing/2014/main" id="{0DB69B26-5E53-864E-8943-1A31BAB3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818105"/>
              <a:ext cx="252747" cy="312153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8" name="Freeform 242">
              <a:extLst>
                <a:ext uri="{FF2B5EF4-FFF2-40B4-BE49-F238E27FC236}">
                  <a16:creationId xmlns:a16="http://schemas.microsoft.com/office/drawing/2014/main" id="{6CB315E2-E8BF-AB4A-A223-8EDB6742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9" name="Freeform 243">
              <a:extLst>
                <a:ext uri="{FF2B5EF4-FFF2-40B4-BE49-F238E27FC236}">
                  <a16:creationId xmlns:a16="http://schemas.microsoft.com/office/drawing/2014/main" id="{C9E8357B-8FA1-CD47-87F6-E37241510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880567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0" name="Freeform 244">
              <a:extLst>
                <a:ext uri="{FF2B5EF4-FFF2-40B4-BE49-F238E27FC236}">
                  <a16:creationId xmlns:a16="http://schemas.microsoft.com/office/drawing/2014/main" id="{C962DC92-EB64-4C46-837B-FE1308FB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192720"/>
              <a:ext cx="252747" cy="312152"/>
            </a:xfrm>
            <a:custGeom>
              <a:avLst/>
              <a:gdLst>
                <a:gd name="T0" fmla="*/ 0 w 1030"/>
                <a:gd name="T1" fmla="*/ 637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7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1" name="Freeform 245">
              <a:extLst>
                <a:ext uri="{FF2B5EF4-FFF2-40B4-BE49-F238E27FC236}">
                  <a16:creationId xmlns:a16="http://schemas.microsoft.com/office/drawing/2014/main" id="{B54D1C65-4E28-0B4A-B4D8-3E06CB79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2" name="Freeform 246">
              <a:extLst>
                <a:ext uri="{FF2B5EF4-FFF2-40B4-BE49-F238E27FC236}">
                  <a16:creationId xmlns:a16="http://schemas.microsoft.com/office/drawing/2014/main" id="{8D1A8389-0453-BD4D-BB71-CD6B1A1F4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3" name="Freeform 247">
              <a:extLst>
                <a:ext uri="{FF2B5EF4-FFF2-40B4-BE49-F238E27FC236}">
                  <a16:creationId xmlns:a16="http://schemas.microsoft.com/office/drawing/2014/main" id="{25AA6D6E-E2D3-CB40-A3FA-547EDB3F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504872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4" name="Freeform 248">
              <a:extLst>
                <a:ext uri="{FF2B5EF4-FFF2-40B4-BE49-F238E27FC236}">
                  <a16:creationId xmlns:a16="http://schemas.microsoft.com/office/drawing/2014/main" id="{1F46D19F-63AC-6C44-AF62-94ED7051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880567"/>
              <a:ext cx="252747" cy="313233"/>
            </a:xfrm>
            <a:custGeom>
              <a:avLst/>
              <a:gdLst>
                <a:gd name="T0" fmla="*/ 0 w 1030"/>
                <a:gd name="T1" fmla="*/ 637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7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5" name="Freeform 249">
              <a:extLst>
                <a:ext uri="{FF2B5EF4-FFF2-40B4-BE49-F238E27FC236}">
                  <a16:creationId xmlns:a16="http://schemas.microsoft.com/office/drawing/2014/main" id="{5522BAAB-F958-3846-BC9C-64CC9886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6" name="Freeform 251">
              <a:extLst>
                <a:ext uri="{FF2B5EF4-FFF2-40B4-BE49-F238E27FC236}">
                  <a16:creationId xmlns:a16="http://schemas.microsoft.com/office/drawing/2014/main" id="{1DC8CFD3-C798-4B47-ACE7-0EBBB1EEA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669802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7" name="Freeform 252">
              <a:extLst>
                <a:ext uri="{FF2B5EF4-FFF2-40B4-BE49-F238E27FC236}">
                  <a16:creationId xmlns:a16="http://schemas.microsoft.com/office/drawing/2014/main" id="{C5613AE6-165E-A147-8850-5CBBD30A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504872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8" name="Freeform 253">
              <a:extLst>
                <a:ext uri="{FF2B5EF4-FFF2-40B4-BE49-F238E27FC236}">
                  <a16:creationId xmlns:a16="http://schemas.microsoft.com/office/drawing/2014/main" id="{37D327F3-E840-3847-AC82-26B1FF20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576727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9" name="Freeform 254">
              <a:extLst>
                <a:ext uri="{FF2B5EF4-FFF2-40B4-BE49-F238E27FC236}">
                  <a16:creationId xmlns:a16="http://schemas.microsoft.com/office/drawing/2014/main" id="{BCD8D416-BE36-6C43-8783-A10414D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0444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0" name="Freeform 255">
              <a:extLst>
                <a:ext uri="{FF2B5EF4-FFF2-40B4-BE49-F238E27FC236}">
                  <a16:creationId xmlns:a16="http://schemas.microsoft.com/office/drawing/2014/main" id="{700A56C1-4F6B-5842-9ECF-C58960C8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513185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1" name="Freeform 256">
              <a:extLst>
                <a:ext uri="{FF2B5EF4-FFF2-40B4-BE49-F238E27FC236}">
                  <a16:creationId xmlns:a16="http://schemas.microsoft.com/office/drawing/2014/main" id="{EADC1D60-38E0-434A-B910-404CAF43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2" name="Freeform 257">
              <a:extLst>
                <a:ext uri="{FF2B5EF4-FFF2-40B4-BE49-F238E27FC236}">
                  <a16:creationId xmlns:a16="http://schemas.microsoft.com/office/drawing/2014/main" id="{0BC1BF7B-BCE5-C640-AF53-D140C934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3" name="Freeform 258">
              <a:extLst>
                <a:ext uri="{FF2B5EF4-FFF2-40B4-BE49-F238E27FC236}">
                  <a16:creationId xmlns:a16="http://schemas.microsoft.com/office/drawing/2014/main" id="{0142E70C-AD84-354E-B1DF-77180B892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732264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4" name="Freeform 259">
              <a:extLst>
                <a:ext uri="{FF2B5EF4-FFF2-40B4-BE49-F238E27FC236}">
                  <a16:creationId xmlns:a16="http://schemas.microsoft.com/office/drawing/2014/main" id="{23B947AD-85FE-F440-BD96-6A5C0F566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661489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5" name="Freeform 260">
              <a:extLst>
                <a:ext uri="{FF2B5EF4-FFF2-40B4-BE49-F238E27FC236}">
                  <a16:creationId xmlns:a16="http://schemas.microsoft.com/office/drawing/2014/main" id="{743931AB-9DD7-9548-8C6C-DF3106A4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732264"/>
              <a:ext cx="252747" cy="312152"/>
            </a:xfrm>
            <a:custGeom>
              <a:avLst/>
              <a:gdLst>
                <a:gd name="T0" fmla="*/ 1029 w 1030"/>
                <a:gd name="T1" fmla="*/ 638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6" name="Freeform 262">
              <a:extLst>
                <a:ext uri="{FF2B5EF4-FFF2-40B4-BE49-F238E27FC236}">
                  <a16:creationId xmlns:a16="http://schemas.microsoft.com/office/drawing/2014/main" id="{344FEF16-2B86-F946-9D5A-8745070E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7" name="Freeform 264">
              <a:extLst>
                <a:ext uri="{FF2B5EF4-FFF2-40B4-BE49-F238E27FC236}">
                  <a16:creationId xmlns:a16="http://schemas.microsoft.com/office/drawing/2014/main" id="{41AFFD97-B071-F94D-ABDB-D2733A95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8" name="Freeform 265">
              <a:extLst>
                <a:ext uri="{FF2B5EF4-FFF2-40B4-BE49-F238E27FC236}">
                  <a16:creationId xmlns:a16="http://schemas.microsoft.com/office/drawing/2014/main" id="{7D6F30F4-4028-3C4A-9639-E8414606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888880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9" name="Freeform 266">
              <a:extLst>
                <a:ext uri="{FF2B5EF4-FFF2-40B4-BE49-F238E27FC236}">
                  <a16:creationId xmlns:a16="http://schemas.microsoft.com/office/drawing/2014/main" id="{8C6606DB-470B-7148-8D48-D1BD44E1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036103"/>
              <a:ext cx="252747" cy="313233"/>
            </a:xfrm>
            <a:custGeom>
              <a:avLst/>
              <a:gdLst>
                <a:gd name="T0" fmla="*/ 1029 w 1030"/>
                <a:gd name="T1" fmla="*/ 639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:p14="http://schemas.microsoft.com/office/powerpoint/2010/main" val="133435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4" y="0"/>
            <a:ext cx="7200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588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93">
            <a:extLst>
              <a:ext uri="{FF2B5EF4-FFF2-40B4-BE49-F238E27FC236}">
                <a16:creationId xmlns:a16="http://schemas.microsoft.com/office/drawing/2014/main" id="{4ABF842A-6A94-4248-A715-20CC5D5760E3}"/>
              </a:ext>
            </a:extLst>
          </p:cNvPr>
          <p:cNvGrpSpPr/>
          <p:nvPr/>
        </p:nvGrpSpPr>
        <p:grpSpPr>
          <a:xfrm rot="5400000">
            <a:off x="5238247" y="798675"/>
            <a:ext cx="4958167" cy="3384338"/>
            <a:chOff x="4388382" y="2566254"/>
            <a:chExt cx="2271478" cy="1564004"/>
          </a:xfrm>
        </p:grpSpPr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D6EE01CA-9AD9-8E4F-8CD2-9B7B3BEB6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33886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706858F3-987E-724C-BDCF-E3C9453EF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6510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A90612A9-FE20-FD4D-98CB-F336EEDF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FB894366-22E0-D649-A375-509DD564D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5AE75628-D2D7-6A4F-AA56-85B2BAA1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55">
              <a:extLst>
                <a:ext uri="{FF2B5EF4-FFF2-40B4-BE49-F238E27FC236}">
                  <a16:creationId xmlns:a16="http://schemas.microsoft.com/office/drawing/2014/main" id="{133923F8-FC0C-9547-803B-EA87DC40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24" name="Freeform 56">
              <a:extLst>
                <a:ext uri="{FF2B5EF4-FFF2-40B4-BE49-F238E27FC236}">
                  <a16:creationId xmlns:a16="http://schemas.microsoft.com/office/drawing/2014/main" id="{5812DE05-AE6B-1E44-95D4-6EEB8F41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3C985E60-F028-6C47-A242-1B1827D3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721790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3EE77509-DCE1-684F-9ED2-100D59EB4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69">
              <a:extLst>
                <a:ext uri="{FF2B5EF4-FFF2-40B4-BE49-F238E27FC236}">
                  <a16:creationId xmlns:a16="http://schemas.microsoft.com/office/drawing/2014/main" id="{20E44108-3320-3D4F-833A-C3D6BA46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28" name="Freeform 71">
              <a:extLst>
                <a:ext uri="{FF2B5EF4-FFF2-40B4-BE49-F238E27FC236}">
                  <a16:creationId xmlns:a16="http://schemas.microsoft.com/office/drawing/2014/main" id="{263FD72B-B609-274D-8459-66F25A97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29" name="Freeform 72">
              <a:extLst>
                <a:ext uri="{FF2B5EF4-FFF2-40B4-BE49-F238E27FC236}">
                  <a16:creationId xmlns:a16="http://schemas.microsoft.com/office/drawing/2014/main" id="{AEACADCC-03BD-AE4F-A073-C71ECDC8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0" name="Freeform 73">
              <a:extLst>
                <a:ext uri="{FF2B5EF4-FFF2-40B4-BE49-F238E27FC236}">
                  <a16:creationId xmlns:a16="http://schemas.microsoft.com/office/drawing/2014/main" id="{DC9A31CF-005E-D74F-98F5-203918FCB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75">
              <a:extLst>
                <a:ext uri="{FF2B5EF4-FFF2-40B4-BE49-F238E27FC236}">
                  <a16:creationId xmlns:a16="http://schemas.microsoft.com/office/drawing/2014/main" id="{8740B9AF-01B4-5348-A4AD-8825B94F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76">
              <a:extLst>
                <a:ext uri="{FF2B5EF4-FFF2-40B4-BE49-F238E27FC236}">
                  <a16:creationId xmlns:a16="http://schemas.microsoft.com/office/drawing/2014/main" id="{115A57E2-534D-2941-997E-14E53419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9593F708-FF21-6144-B451-C2CD5089E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191639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983F78EF-2252-6B44-9987-97363BB9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807632"/>
              <a:ext cx="252747" cy="312153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32AAB404-7812-C841-A5FA-ECEF0E3B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C67ECAAF-2A48-C945-B896-E976FBFC2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96">
              <a:extLst>
                <a:ext uri="{FF2B5EF4-FFF2-40B4-BE49-F238E27FC236}">
                  <a16:creationId xmlns:a16="http://schemas.microsoft.com/office/drawing/2014/main" id="{E48DB900-110A-B147-914A-FD53CFED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A4576C37-D62E-244F-B6C4-B1E19875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A1B5D8B7-E210-6147-A51F-97E36B2F8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B8D762B2-873A-3047-B0F2-B8B94E5E0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59B70FAF-9E2A-E14E-924E-7DEDE8DA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231">
              <a:extLst>
                <a:ext uri="{FF2B5EF4-FFF2-40B4-BE49-F238E27FC236}">
                  <a16:creationId xmlns:a16="http://schemas.microsoft.com/office/drawing/2014/main" id="{9D373BA3-3008-2145-B024-17AA41753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888880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232">
              <a:extLst>
                <a:ext uri="{FF2B5EF4-FFF2-40B4-BE49-F238E27FC236}">
                  <a16:creationId xmlns:a16="http://schemas.microsoft.com/office/drawing/2014/main" id="{1A24BABA-5641-7640-B272-418D4C96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513185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233">
              <a:extLst>
                <a:ext uri="{FF2B5EF4-FFF2-40B4-BE49-F238E27FC236}">
                  <a16:creationId xmlns:a16="http://schemas.microsoft.com/office/drawing/2014/main" id="{AEB4AFE9-D98F-4043-BF99-0421A402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235">
              <a:extLst>
                <a:ext uri="{FF2B5EF4-FFF2-40B4-BE49-F238E27FC236}">
                  <a16:creationId xmlns:a16="http://schemas.microsoft.com/office/drawing/2014/main" id="{710CEB18-41E7-DF4D-8DF5-51FF36326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357649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46" name="Freeform 236">
              <a:extLst>
                <a:ext uri="{FF2B5EF4-FFF2-40B4-BE49-F238E27FC236}">
                  <a16:creationId xmlns:a16="http://schemas.microsoft.com/office/drawing/2014/main" id="{D048209C-195E-DC41-B271-231F36CB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237">
              <a:extLst>
                <a:ext uri="{FF2B5EF4-FFF2-40B4-BE49-F238E27FC236}">
                  <a16:creationId xmlns:a16="http://schemas.microsoft.com/office/drawing/2014/main" id="{0280903C-1862-0A44-8436-A6CD66D0E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238">
              <a:extLst>
                <a:ext uri="{FF2B5EF4-FFF2-40B4-BE49-F238E27FC236}">
                  <a16:creationId xmlns:a16="http://schemas.microsoft.com/office/drawing/2014/main" id="{0D37FB29-24F0-B844-8C50-AA5AF716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239">
              <a:extLst>
                <a:ext uri="{FF2B5EF4-FFF2-40B4-BE49-F238E27FC236}">
                  <a16:creationId xmlns:a16="http://schemas.microsoft.com/office/drawing/2014/main" id="{59675731-49C5-7E46-BDED-B674CAE3B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576727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241">
              <a:extLst>
                <a:ext uri="{FF2B5EF4-FFF2-40B4-BE49-F238E27FC236}">
                  <a16:creationId xmlns:a16="http://schemas.microsoft.com/office/drawing/2014/main" id="{0DB69B26-5E53-864E-8943-1A31BAB3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818105"/>
              <a:ext cx="252747" cy="312153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242">
              <a:extLst>
                <a:ext uri="{FF2B5EF4-FFF2-40B4-BE49-F238E27FC236}">
                  <a16:creationId xmlns:a16="http://schemas.microsoft.com/office/drawing/2014/main" id="{6CB315E2-E8BF-AB4A-A223-8EDB6742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243">
              <a:extLst>
                <a:ext uri="{FF2B5EF4-FFF2-40B4-BE49-F238E27FC236}">
                  <a16:creationId xmlns:a16="http://schemas.microsoft.com/office/drawing/2014/main" id="{C9E8357B-8FA1-CD47-87F6-E37241510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880567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53" name="Freeform 244">
              <a:extLst>
                <a:ext uri="{FF2B5EF4-FFF2-40B4-BE49-F238E27FC236}">
                  <a16:creationId xmlns:a16="http://schemas.microsoft.com/office/drawing/2014/main" id="{C962DC92-EB64-4C46-837B-FE1308FB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192720"/>
              <a:ext cx="252747" cy="312152"/>
            </a:xfrm>
            <a:custGeom>
              <a:avLst/>
              <a:gdLst>
                <a:gd name="T0" fmla="*/ 0 w 1030"/>
                <a:gd name="T1" fmla="*/ 637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7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245">
              <a:extLst>
                <a:ext uri="{FF2B5EF4-FFF2-40B4-BE49-F238E27FC236}">
                  <a16:creationId xmlns:a16="http://schemas.microsoft.com/office/drawing/2014/main" id="{B54D1C65-4E28-0B4A-B4D8-3E06CB79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246">
              <a:extLst>
                <a:ext uri="{FF2B5EF4-FFF2-40B4-BE49-F238E27FC236}">
                  <a16:creationId xmlns:a16="http://schemas.microsoft.com/office/drawing/2014/main" id="{8D1A8389-0453-BD4D-BB71-CD6B1A1F4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247">
              <a:extLst>
                <a:ext uri="{FF2B5EF4-FFF2-40B4-BE49-F238E27FC236}">
                  <a16:creationId xmlns:a16="http://schemas.microsoft.com/office/drawing/2014/main" id="{25AA6D6E-E2D3-CB40-A3FA-547EDB3F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504872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248">
              <a:extLst>
                <a:ext uri="{FF2B5EF4-FFF2-40B4-BE49-F238E27FC236}">
                  <a16:creationId xmlns:a16="http://schemas.microsoft.com/office/drawing/2014/main" id="{1F46D19F-63AC-6C44-AF62-94ED7051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880567"/>
              <a:ext cx="252747" cy="313233"/>
            </a:xfrm>
            <a:custGeom>
              <a:avLst/>
              <a:gdLst>
                <a:gd name="T0" fmla="*/ 0 w 1030"/>
                <a:gd name="T1" fmla="*/ 637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7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49">
              <a:extLst>
                <a:ext uri="{FF2B5EF4-FFF2-40B4-BE49-F238E27FC236}">
                  <a16:creationId xmlns:a16="http://schemas.microsoft.com/office/drawing/2014/main" id="{5522BAAB-F958-3846-BC9C-64CC9886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51">
              <a:extLst>
                <a:ext uri="{FF2B5EF4-FFF2-40B4-BE49-F238E27FC236}">
                  <a16:creationId xmlns:a16="http://schemas.microsoft.com/office/drawing/2014/main" id="{1DC8CFD3-C798-4B47-ACE7-0EBBB1EEA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669802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52">
              <a:extLst>
                <a:ext uri="{FF2B5EF4-FFF2-40B4-BE49-F238E27FC236}">
                  <a16:creationId xmlns:a16="http://schemas.microsoft.com/office/drawing/2014/main" id="{C5613AE6-165E-A147-8850-5CBBD30A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504872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53">
              <a:extLst>
                <a:ext uri="{FF2B5EF4-FFF2-40B4-BE49-F238E27FC236}">
                  <a16:creationId xmlns:a16="http://schemas.microsoft.com/office/drawing/2014/main" id="{37D327F3-E840-3847-AC82-26B1FF20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576727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62" name="Freeform 254">
              <a:extLst>
                <a:ext uri="{FF2B5EF4-FFF2-40B4-BE49-F238E27FC236}">
                  <a16:creationId xmlns:a16="http://schemas.microsoft.com/office/drawing/2014/main" id="{BCD8D416-BE36-6C43-8783-A10414D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0444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63" name="Freeform 255">
              <a:extLst>
                <a:ext uri="{FF2B5EF4-FFF2-40B4-BE49-F238E27FC236}">
                  <a16:creationId xmlns:a16="http://schemas.microsoft.com/office/drawing/2014/main" id="{700A56C1-4F6B-5842-9ECF-C58960C8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513185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64" name="Freeform 256">
              <a:extLst>
                <a:ext uri="{FF2B5EF4-FFF2-40B4-BE49-F238E27FC236}">
                  <a16:creationId xmlns:a16="http://schemas.microsoft.com/office/drawing/2014/main" id="{EADC1D60-38E0-434A-B910-404CAF43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5" name="Freeform 257">
              <a:extLst>
                <a:ext uri="{FF2B5EF4-FFF2-40B4-BE49-F238E27FC236}">
                  <a16:creationId xmlns:a16="http://schemas.microsoft.com/office/drawing/2014/main" id="{0BC1BF7B-BCE5-C640-AF53-D140C934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58">
              <a:extLst>
                <a:ext uri="{FF2B5EF4-FFF2-40B4-BE49-F238E27FC236}">
                  <a16:creationId xmlns:a16="http://schemas.microsoft.com/office/drawing/2014/main" id="{0142E70C-AD84-354E-B1DF-77180B892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732264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59">
              <a:extLst>
                <a:ext uri="{FF2B5EF4-FFF2-40B4-BE49-F238E27FC236}">
                  <a16:creationId xmlns:a16="http://schemas.microsoft.com/office/drawing/2014/main" id="{23B947AD-85FE-F440-BD96-6A5C0F566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661489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60">
              <a:extLst>
                <a:ext uri="{FF2B5EF4-FFF2-40B4-BE49-F238E27FC236}">
                  <a16:creationId xmlns:a16="http://schemas.microsoft.com/office/drawing/2014/main" id="{743931AB-9DD7-9548-8C6C-DF3106A4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732264"/>
              <a:ext cx="252747" cy="312152"/>
            </a:xfrm>
            <a:custGeom>
              <a:avLst/>
              <a:gdLst>
                <a:gd name="T0" fmla="*/ 1029 w 1030"/>
                <a:gd name="T1" fmla="*/ 638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62">
              <a:extLst>
                <a:ext uri="{FF2B5EF4-FFF2-40B4-BE49-F238E27FC236}">
                  <a16:creationId xmlns:a16="http://schemas.microsoft.com/office/drawing/2014/main" id="{344FEF16-2B86-F946-9D5A-8745070E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70" name="Freeform 264">
              <a:extLst>
                <a:ext uri="{FF2B5EF4-FFF2-40B4-BE49-F238E27FC236}">
                  <a16:creationId xmlns:a16="http://schemas.microsoft.com/office/drawing/2014/main" id="{41AFFD97-B071-F94D-ABDB-D2733A95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65">
              <a:extLst>
                <a:ext uri="{FF2B5EF4-FFF2-40B4-BE49-F238E27FC236}">
                  <a16:creationId xmlns:a16="http://schemas.microsoft.com/office/drawing/2014/main" id="{7D6F30F4-4028-3C4A-9639-E8414606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888880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6">
              <a:extLst>
                <a:ext uri="{FF2B5EF4-FFF2-40B4-BE49-F238E27FC236}">
                  <a16:creationId xmlns:a16="http://schemas.microsoft.com/office/drawing/2014/main" id="{8C6606DB-470B-7148-8D48-D1BD44E1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036103"/>
              <a:ext cx="252747" cy="313233"/>
            </a:xfrm>
            <a:custGeom>
              <a:avLst/>
              <a:gdLst>
                <a:gd name="T0" fmla="*/ 1029 w 1030"/>
                <a:gd name="T1" fmla="*/ 639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23577" y="1300895"/>
            <a:ext cx="630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Мы создали приложение с помощью библиотеки 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Flask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Shape 2916"/>
          <p:cNvSpPr/>
          <p:nvPr/>
        </p:nvSpPr>
        <p:spPr>
          <a:xfrm>
            <a:off x="763340" y="1395432"/>
            <a:ext cx="161822" cy="13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600" dirty="0"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577" y="2224224"/>
            <a:ext cx="5129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В приоритете стоит возможность восстановления пароля, улучшения интерфейса с точки зрения дизайна.</a:t>
            </a:r>
            <a:endParaRPr lang="en-US" sz="1600" dirty="0">
              <a:solidFill>
                <a:schemeClr val="accent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Shape 2916"/>
          <p:cNvSpPr/>
          <p:nvPr/>
        </p:nvSpPr>
        <p:spPr>
          <a:xfrm>
            <a:off x="759778" y="2322355"/>
            <a:ext cx="161822" cy="13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600" dirty="0"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777" y="669953"/>
            <a:ext cx="21850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Выводы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E4201-8767-2F40-9D27-478F3870131C}"/>
              </a:ext>
            </a:extLst>
          </p:cNvPr>
          <p:cNvSpPr txBox="1"/>
          <p:nvPr/>
        </p:nvSpPr>
        <p:spPr>
          <a:xfrm>
            <a:off x="1023577" y="1639449"/>
            <a:ext cx="512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При создании нашего проекта, мы изучили технологии </a:t>
            </a:r>
            <a:r>
              <a:rPr lang="en-US" sz="1600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SocketIO</a:t>
            </a: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Jquery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и другие</a:t>
            </a:r>
            <a:endParaRPr lang="en-US" sz="1600" dirty="0">
              <a:solidFill>
                <a:schemeClr val="accent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Shape 2916">
            <a:extLst>
              <a:ext uri="{FF2B5EF4-FFF2-40B4-BE49-F238E27FC236}">
                <a16:creationId xmlns:a16="http://schemas.microsoft.com/office/drawing/2014/main" id="{C04507FE-3FA5-BD49-9E25-158B640323C6}"/>
              </a:ext>
            </a:extLst>
          </p:cNvPr>
          <p:cNvSpPr/>
          <p:nvPr/>
        </p:nvSpPr>
        <p:spPr>
          <a:xfrm>
            <a:off x="763340" y="1750331"/>
            <a:ext cx="161822" cy="13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600" dirty="0"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" name="Shape 2916"/>
          <p:cNvSpPr/>
          <p:nvPr/>
        </p:nvSpPr>
        <p:spPr>
          <a:xfrm>
            <a:off x="759778" y="3158615"/>
            <a:ext cx="161822" cy="13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600" dirty="0"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3577" y="3056370"/>
            <a:ext cx="630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Мы научились пользоваться языком 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JavaScript</a:t>
            </a: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, хоть и минимально.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85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olor Scheme - Manuel">
      <a:dk1>
        <a:srgbClr val="999999"/>
      </a:dk1>
      <a:lt1>
        <a:srgbClr val="FFFFFF"/>
      </a:lt1>
      <a:dk2>
        <a:srgbClr val="232C34"/>
      </a:dk2>
      <a:lt2>
        <a:srgbClr val="FFFFFF"/>
      </a:lt2>
      <a:accent1>
        <a:srgbClr val="383C58"/>
      </a:accent1>
      <a:accent2>
        <a:srgbClr val="486794"/>
      </a:accent2>
      <a:accent3>
        <a:srgbClr val="C4604C"/>
      </a:accent3>
      <a:accent4>
        <a:srgbClr val="F3AC58"/>
      </a:accent4>
      <a:accent5>
        <a:srgbClr val="767689"/>
      </a:accent5>
      <a:accent6>
        <a:srgbClr val="8095B5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29926</TotalTime>
  <Words>166</Words>
  <Application>Microsoft Office PowerPoint</Application>
  <PresentationFormat>Экран (16:9)</PresentationFormat>
  <Paragraphs>26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3" baseType="lpstr">
      <vt:lpstr>Arial</vt:lpstr>
      <vt:lpstr>Calibri</vt:lpstr>
      <vt:lpstr>Calibri Light</vt:lpstr>
      <vt:lpstr>Gill Sans</vt:lpstr>
      <vt:lpstr>Lato</vt:lpstr>
      <vt:lpstr>Lato Light</vt:lpstr>
      <vt:lpstr>Montserrat</vt:lpstr>
      <vt:lpstr>Montserrat Bold</vt:lpstr>
      <vt:lpstr>Nunito Black</vt:lpstr>
      <vt:lpstr>Nunito Bold</vt:lpstr>
      <vt:lpstr>Roboto Regular</vt:lpstr>
      <vt:lpstr>Source Sans Pro</vt:lpstr>
      <vt:lpstr>Default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Сергей Чернышев</cp:lastModifiedBy>
  <cp:revision>5996</cp:revision>
  <dcterms:created xsi:type="dcterms:W3CDTF">2014-11-12T21:47:38Z</dcterms:created>
  <dcterms:modified xsi:type="dcterms:W3CDTF">2021-04-24T10:51:49Z</dcterms:modified>
  <cp:category/>
</cp:coreProperties>
</file>