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439" r:id="rId6"/>
    <p:sldId id="2440" r:id="rId7"/>
    <p:sldId id="2444" r:id="rId8"/>
    <p:sldId id="2445" r:id="rId9"/>
    <p:sldId id="2446" r:id="rId10"/>
    <p:sldId id="2447" r:id="rId11"/>
    <p:sldId id="2448" r:id="rId12"/>
    <p:sldId id="2451" r:id="rId13"/>
    <p:sldId id="2449" r:id="rId14"/>
    <p:sldId id="2450" r:id="rId15"/>
    <p:sldId id="2452" r:id="rId16"/>
    <p:sldId id="2453" r:id="rId17"/>
    <p:sldId id="2454" r:id="rId18"/>
    <p:sldId id="2455" r:id="rId19"/>
    <p:sldId id="2456" r:id="rId20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F400"/>
    <a:srgbClr val="05EE55"/>
    <a:srgbClr val="038B30"/>
    <a:srgbClr val="2F3342"/>
    <a:srgbClr val="05D74D"/>
    <a:srgbClr val="663300"/>
    <a:srgbClr val="04C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3897" autoAdjust="0"/>
  </p:normalViewPr>
  <p:slideViewPr>
    <p:cSldViewPr snapToGrid="0">
      <p:cViewPr varScale="1">
        <p:scale>
          <a:sx n="56" d="100"/>
          <a:sy n="56" d="100"/>
        </p:scale>
        <p:origin x="129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1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254265FD-4E3F-4008-BF0D-92438DDF3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411FABC-D2A4-4DDD-AE15-415703DDD3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4FF8CE5-8F10-44C0-9C39-546670BBEF75}" type="datetime1">
              <a:rPr lang="fr-FR" smtClean="0"/>
              <a:t>22/04/2022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7EBBAB0-AE2E-4EA6-BE3D-A8C4DA4007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31D462F-4914-49FC-A851-7FFFE9D6E8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3422B72-BD1C-4F41-B10E-CA0BEB179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9076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1459EFB-BE35-4D00-B2DA-D3A8ABB6D46B}" type="datetime1">
              <a:rPr lang="fr-FR" noProof="0" smtClean="0"/>
              <a:t>22/04/2022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A3BE989-76B8-4F13-9267-01FDA45C437A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697300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7096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1967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08414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9178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11784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06132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79620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0590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6364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108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9835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008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9500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6609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9829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2912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’image 13">
            <a:extLst>
              <a:ext uri="{FF2B5EF4-FFF2-40B4-BE49-F238E27FC236}">
                <a16:creationId xmlns:a16="http://schemas.microsoft.com/office/drawing/2014/main" id="{9FB41AE7-07AD-43D7-9418-6D32BE5E319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ctangle 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5" name="Rectangle 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rtlCol="0"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Cliquez pour modifier </a:t>
            </a:r>
            <a:br>
              <a:rPr lang="fr-FR" noProof="0"/>
            </a:br>
            <a:r>
              <a:rPr lang="fr-FR" noProof="0"/>
              <a:t>le style du titre du masque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 rtlCol="0"/>
          <a:lstStyle>
            <a:lvl1pPr marL="0" indent="0" algn="ctr">
              <a:buNone/>
              <a:defRPr sz="2400" spc="3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377686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 rtlCol="0">
            <a:noAutofit/>
          </a:bodyPr>
          <a:lstStyle>
            <a:lvl1pPr>
              <a:defRPr sz="28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E20B4D13-5F10-4886-AF0F-09B6ABB5C3B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71500" y="1431586"/>
            <a:ext cx="3467099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 rtl="0">
              <a:lnSpc>
                <a:spcPct val="150000"/>
              </a:lnSpc>
            </a:pPr>
            <a:r>
              <a:rPr lang="fr-FR" noProof="0"/>
              <a:t>Modifiez les styles du texte du masque</a:t>
            </a:r>
          </a:p>
          <a:p>
            <a:pPr lvl="1" rtl="0">
              <a:lnSpc>
                <a:spcPct val="150000"/>
              </a:lnSpc>
            </a:pPr>
            <a:r>
              <a:rPr lang="fr-FR" noProof="0"/>
              <a:t>Deuxième niveau</a:t>
            </a:r>
          </a:p>
          <a:p>
            <a:pPr lvl="2" rtl="0">
              <a:lnSpc>
                <a:spcPct val="150000"/>
              </a:lnSpc>
            </a:pPr>
            <a:r>
              <a:rPr lang="fr-FR" noProof="0"/>
              <a:t>Troisième niveau</a:t>
            </a:r>
          </a:p>
          <a:p>
            <a:pPr lvl="3" rtl="0">
              <a:lnSpc>
                <a:spcPct val="150000"/>
              </a:lnSpc>
            </a:pPr>
            <a:r>
              <a:rPr lang="fr-FR" noProof="0"/>
              <a:t>Quatrième niveau</a:t>
            </a:r>
          </a:p>
          <a:p>
            <a:pPr lvl="4" rtl="0">
              <a:lnSpc>
                <a:spcPct val="150000"/>
              </a:lnSpc>
            </a:pPr>
            <a:r>
              <a:rPr lang="fr-FR" noProof="0"/>
              <a:t>Cinquième niveau</a:t>
            </a:r>
          </a:p>
        </p:txBody>
      </p:sp>
      <p:sp>
        <p:nvSpPr>
          <p:cNvPr id="19" name="Espace réservé du contenu 3">
            <a:extLst>
              <a:ext uri="{FF2B5EF4-FFF2-40B4-BE49-F238E27FC236}">
                <a16:creationId xmlns:a16="http://schemas.microsoft.com/office/drawing/2014/main" id="{EE7BCAD4-8DB6-482F-8DC0-F6D653F9221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153394" y="1431586"/>
            <a:ext cx="3467106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 rtl="0">
              <a:lnSpc>
                <a:spcPct val="150000"/>
              </a:lnSpc>
            </a:pPr>
            <a:r>
              <a:rPr lang="fr-FR" noProof="0"/>
              <a:t>Modifiez les styles du texte du masque</a:t>
            </a:r>
          </a:p>
          <a:p>
            <a:pPr lvl="1" rtl="0">
              <a:lnSpc>
                <a:spcPct val="150000"/>
              </a:lnSpc>
            </a:pPr>
            <a:r>
              <a:rPr lang="fr-FR" noProof="0"/>
              <a:t>Deuxième niveau</a:t>
            </a:r>
          </a:p>
          <a:p>
            <a:pPr lvl="2" rtl="0">
              <a:lnSpc>
                <a:spcPct val="150000"/>
              </a:lnSpc>
            </a:pPr>
            <a:r>
              <a:rPr lang="fr-FR" noProof="0"/>
              <a:t>Troisième niveau</a:t>
            </a:r>
          </a:p>
          <a:p>
            <a:pPr lvl="3" rtl="0">
              <a:lnSpc>
                <a:spcPct val="150000"/>
              </a:lnSpc>
            </a:pPr>
            <a:r>
              <a:rPr lang="fr-FR" noProof="0"/>
              <a:t>Quatrième niveau</a:t>
            </a:r>
          </a:p>
          <a:p>
            <a:pPr lvl="4" rtl="0">
              <a:lnSpc>
                <a:spcPct val="150000"/>
              </a:lnSpc>
            </a:pPr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1524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rtlCol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3882" y="2108201"/>
            <a:ext cx="3464717" cy="3684588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 rtlCol="0">
            <a:noAutofit/>
          </a:bodyPr>
          <a:lstStyle>
            <a:lvl1pPr>
              <a:defRPr sz="28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14" name="Espace réservé du texte 4">
            <a:extLst>
              <a:ext uri="{FF2B5EF4-FFF2-40B4-BE49-F238E27FC236}">
                <a16:creationId xmlns:a16="http://schemas.microsoft.com/office/drawing/2014/main" id="{17A78D63-E00C-4155-A5B2-B3431A09ACB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53395" y="1061132"/>
            <a:ext cx="3464721" cy="82391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2400" b="1" dirty="0">
                <a:latin typeface="+mj-lt"/>
              </a:defRPr>
            </a:lvl1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5" name="Espace réservé du contenu 5">
            <a:extLst>
              <a:ext uri="{FF2B5EF4-FFF2-40B4-BE49-F238E27FC236}">
                <a16:creationId xmlns:a16="http://schemas.microsoft.com/office/drawing/2014/main" id="{60C17447-B870-4054-B568-8B6B321EC5B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8153394" y="2108201"/>
            <a:ext cx="3464722" cy="3684588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marL="228600" lvl="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noProof="0"/>
              <a:t>Modifiez les styles du texte du masque</a:t>
            </a:r>
          </a:p>
          <a:p>
            <a:pPr marL="228600" lvl="1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noProof="0"/>
              <a:t>Deuxième niveau</a:t>
            </a:r>
          </a:p>
          <a:p>
            <a:pPr marL="228600" lvl="2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noProof="0"/>
              <a:t>Troisième niveau</a:t>
            </a:r>
          </a:p>
          <a:p>
            <a:pPr marL="228600" lvl="3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noProof="0"/>
              <a:t>Quatrième niveau</a:t>
            </a:r>
          </a:p>
          <a:p>
            <a:pPr marL="228600" lvl="4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696335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9" name="Espace réservé au numéro de diapositive 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9F3E8482-B43D-4B69-8645-6B735F91B92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94478" y="587829"/>
            <a:ext cx="5326022" cy="5273221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5DDDD410-5ABA-46A5-B282-F37437EFB673}"/>
              </a:ext>
            </a:extLst>
          </p:cNvPr>
          <p:cNvSpPr/>
          <p:nvPr userDrawn="1"/>
        </p:nvSpPr>
        <p:spPr>
          <a:xfrm>
            <a:off x="1159727" y="1224451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D9BC9CBF-CF7B-4E39-9FD1-961882EC596A}"/>
              </a:ext>
            </a:extLst>
          </p:cNvPr>
          <p:cNvSpPr/>
          <p:nvPr userDrawn="1"/>
        </p:nvSpPr>
        <p:spPr>
          <a:xfrm>
            <a:off x="657060" y="698704"/>
            <a:ext cx="4473025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97A3D921-B9D5-42DC-9037-298968D94C9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BDB1890-91F2-49FC-B0F4-3F3FF11B6A1A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A62F937-16D4-4A6C-B247-D0A62BC6560D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9335681-5A6F-48BE-8160-2000D0F242FB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09601" y="2546851"/>
            <a:ext cx="4101084" cy="3396749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0457"/>
            <a:ext cx="4101084" cy="979308"/>
          </a:xfrm>
        </p:spPr>
        <p:txBody>
          <a:bodyPr rtlCol="0" anchor="b"/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427291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4A85DE8-81C6-4A53-8754-137A795CA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A66073F-5CD2-4EAC-890A-F6BB43D2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49817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4A85DE8-81C6-4A53-8754-137A795CA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A66073F-5CD2-4EAC-890A-F6BB43D2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805804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8571B4-4133-4DE5-AD8F-A341842CBE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 6">
            <a:extLst>
              <a:ext uri="{FF2B5EF4-FFF2-40B4-BE49-F238E27FC236}">
                <a16:creationId xmlns:a16="http://schemas.microsoft.com/office/drawing/2014/main" id="{CB65AC00-5FCA-4A4E-A036-2FCBDEAF17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85880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’image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264229" y="0"/>
            <a:ext cx="4919153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42DCA22-1DF2-42CB-8741-F0CE575E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4" y="1676400"/>
            <a:ext cx="5196241" cy="3352800"/>
          </a:xfrm>
        </p:spPr>
        <p:txBody>
          <a:bodyPr rtlCol="0">
            <a:normAutofit/>
          </a:bodyPr>
          <a:lstStyle>
            <a:lvl1pPr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DD89F3-6B87-4C54-83B9-A6481CB4FC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639394" y="365125"/>
            <a:ext cx="4114801" cy="581183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pic>
        <p:nvPicPr>
          <p:cNvPr id="11" name="Graphisme 10">
            <a:extLst>
              <a:ext uri="{FF2B5EF4-FFF2-40B4-BE49-F238E27FC236}">
                <a16:creationId xmlns:a16="http://schemas.microsoft.com/office/drawing/2014/main" id="{479D679C-E90D-4916-BCE6-71C32B831E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938" y="1088572"/>
            <a:ext cx="4572000" cy="4572000"/>
          </a:xfrm>
          <a:prstGeom prst="rect">
            <a:avLst/>
          </a:prstGeom>
        </p:spPr>
      </p:pic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C200B3-102B-4BB6-AEB0-D99EE027F09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 6">
            <a:extLst>
              <a:ext uri="{FF2B5EF4-FFF2-40B4-BE49-F238E27FC236}">
                <a16:creationId xmlns:a16="http://schemas.microsoft.com/office/drawing/2014/main" id="{8B450C90-6D4A-4D50-B15D-91C587AABC6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4176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sépa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’image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264229" y="0"/>
            <a:ext cx="9927771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99325050-38BE-4AB2-B450-8DC9C0EDD386}"/>
              </a:ext>
            </a:extLst>
          </p:cNvPr>
          <p:cNvGrpSpPr/>
          <p:nvPr userDrawn="1"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3" name="Rectangle 12">
              <a:extLst>
                <a:ext uri="{FF2B5EF4-FFF2-40B4-BE49-F238E27FC236}">
                  <a16:creationId xmlns:a16="http://schemas.microsoft.com/office/drawing/2014/main" id="{3D68A4CE-A5FD-4656-82E1-43D586CC441E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pic>
          <p:nvPicPr>
            <p:cNvPr id="15" name="Graphisme 14">
              <a:extLst>
                <a:ext uri="{FF2B5EF4-FFF2-40B4-BE49-F238E27FC236}">
                  <a16:creationId xmlns:a16="http://schemas.microsoft.com/office/drawing/2014/main" id="{E66B1E37-8CEC-44ED-A239-C755B72AC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4" name="Rectangle 13">
              <a:extLst>
                <a:ext uri="{FF2B5EF4-FFF2-40B4-BE49-F238E27FC236}">
                  <a16:creationId xmlns:a16="http://schemas.microsoft.com/office/drawing/2014/main" id="{B7E28405-97F5-4E03-86F1-FAE2FEA6CFF8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6" name="Titre 1">
            <a:extLst>
              <a:ext uri="{FF2B5EF4-FFF2-40B4-BE49-F238E27FC236}">
                <a16:creationId xmlns:a16="http://schemas.microsoft.com/office/drawing/2014/main" id="{719FCC9B-E3B8-49CF-BD22-D553FFAA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1775"/>
            <a:ext cx="4351911" cy="2384466"/>
          </a:xfrm>
        </p:spPr>
        <p:txBody>
          <a:bodyPr rtlCol="0"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7" name="Espace réservé du texte 2">
            <a:extLst>
              <a:ext uri="{FF2B5EF4-FFF2-40B4-BE49-F238E27FC236}">
                <a16:creationId xmlns:a16="http://schemas.microsoft.com/office/drawing/2014/main" id="{4F21EA87-CE67-4A1E-B2E0-513F775C76A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199" y="3886241"/>
            <a:ext cx="4351910" cy="296437"/>
          </a:xfrm>
        </p:spPr>
        <p:txBody>
          <a:bodyPr lIns="0" rIns="0" rtlCol="0">
            <a:noAutofit/>
          </a:bodyPr>
          <a:lstStyle>
            <a:lvl1pPr marL="0" indent="0" algn="ctr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MODIFIER LES STYLES DE MASQUE DES DIAPOSITIVES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6AADF661-E593-4423-A8A8-F22C9439078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8BD6A50-BDFC-4B4C-9D3B-53B545F5318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48143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séparation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13">
            <a:extLst>
              <a:ext uri="{FF2B5EF4-FFF2-40B4-BE49-F238E27FC236}">
                <a16:creationId xmlns:a16="http://schemas.microsoft.com/office/drawing/2014/main" id="{B599FEC8-12D0-4EB5-8573-C891D56C84E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 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pic>
          <p:nvPicPr>
            <p:cNvPr id="17" name="Graphisme 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 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8" name="Titr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 rtlCol="0"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22" name="Espace réservé du texte 2">
            <a:extLst>
              <a:ext uri="{FF2B5EF4-FFF2-40B4-BE49-F238E27FC236}">
                <a16:creationId xmlns:a16="http://schemas.microsoft.com/office/drawing/2014/main" id="{74491700-C4EB-4143-ACD3-DE153BF9DD9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506094" y="4127455"/>
            <a:ext cx="4351910" cy="296437"/>
          </a:xfrm>
        </p:spPr>
        <p:txBody>
          <a:bodyPr lIns="0" rIns="0" rtlCol="0">
            <a:noAutofit/>
          </a:bodyPr>
          <a:lstStyle>
            <a:lvl1pPr marL="0" indent="0" algn="ctr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MODIFIER LES STYLES DE MASQUE DES DIAPOSITIVES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8995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rtlCol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3882" y="2108201"/>
            <a:ext cx="3464717" cy="3684588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367F380C-58A9-4490-AC57-579A90290F36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153400" y="1061132"/>
            <a:ext cx="3464717" cy="823912"/>
          </a:xfrm>
          <a:ln>
            <a:noFill/>
          </a:ln>
        </p:spPr>
        <p:txBody>
          <a:bodyPr rtlCol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2" name="Espace réservé du contenu 3">
            <a:extLst>
              <a:ext uri="{FF2B5EF4-FFF2-40B4-BE49-F238E27FC236}">
                <a16:creationId xmlns:a16="http://schemas.microsoft.com/office/drawing/2014/main" id="{DA285A94-0E4E-47DC-8E61-41F684F37003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153400" y="2108201"/>
            <a:ext cx="3464717" cy="3684588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3810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Espace réservé d’image 13">
            <a:extLst>
              <a:ext uri="{FF2B5EF4-FFF2-40B4-BE49-F238E27FC236}">
                <a16:creationId xmlns:a16="http://schemas.microsoft.com/office/drawing/2014/main" id="{354FBDC8-CD65-4972-A821-C25297B1A8A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659082" y="489291"/>
            <a:ext cx="2873833" cy="5920920"/>
          </a:xfrm>
          <a:solidFill>
            <a:schemeClr val="bg1"/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 rtlCol="0">
            <a:noAutofit/>
          </a:bodyPr>
          <a:lstStyle>
            <a:lvl1pPr>
              <a:defRPr sz="28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8074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D40C7A-92CE-46D6-B056-C75D73663328}"/>
              </a:ext>
            </a:extLst>
          </p:cNvPr>
          <p:cNvSpPr/>
          <p:nvPr userDrawn="1"/>
        </p:nvSpPr>
        <p:spPr>
          <a:xfrm>
            <a:off x="609600" y="391887"/>
            <a:ext cx="7075714" cy="5878284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877C5F-FF39-4400-9C13-0D7F04A0C78F}"/>
              </a:ext>
            </a:extLst>
          </p:cNvPr>
          <p:cNvSpPr/>
          <p:nvPr userDrawn="1"/>
        </p:nvSpPr>
        <p:spPr>
          <a:xfrm>
            <a:off x="6727371" y="54430"/>
            <a:ext cx="1238278" cy="65531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CAE90E16-AEC5-4F82-85B0-DDEA26AA939A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7097484" y="0"/>
            <a:ext cx="5094515" cy="6858000"/>
          </a:xfrm>
          <a:solidFill>
            <a:schemeClr val="bg1">
              <a:lumMod val="50000"/>
            </a:schemeClr>
          </a:solidFill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EA1A2116-206B-49CD-9ECC-078E4F72904C}"/>
              </a:ext>
            </a:extLst>
          </p:cNvPr>
          <p:cNvSpPr/>
          <p:nvPr userDrawn="1"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A69E75A6-06C5-49D0-9164-3098CE0E53D8}"/>
              </a:ext>
            </a:extLst>
          </p:cNvPr>
          <p:cNvSpPr/>
          <p:nvPr userDrawn="1"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957943" y="2546851"/>
            <a:ext cx="5138057" cy="3396749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3" y="1480457"/>
            <a:ext cx="5138057" cy="979308"/>
          </a:xfrm>
        </p:spPr>
        <p:txBody>
          <a:bodyPr rtlCol="0" anchor="b"/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9" name="Espace réservé au numéro de diapositive 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7725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42E9CCD-6BB8-4209-A6BA-851867956084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400191" y="470641"/>
            <a:ext cx="5220309" cy="591671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167" y="1099002"/>
            <a:ext cx="4226024" cy="573989"/>
          </a:xfrm>
        </p:spPr>
        <p:txBody>
          <a:bodyPr lIns="0" rIns="0" rtlCol="0">
            <a:noAutofit/>
          </a:bodyPr>
          <a:lstStyle>
            <a:lvl1pPr>
              <a:defRPr sz="3200" b="1" spc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CLIQUEZ POUR MODIFIER LE MASQUE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9167" y="2145234"/>
            <a:ext cx="4226024" cy="3857329"/>
          </a:xfrm>
        </p:spPr>
        <p:txBody>
          <a:bodyPr lIns="0" rIns="0"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11804" y="1737564"/>
            <a:ext cx="4197802" cy="407670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MODIFIER LES STYLES DE MASQUE DES DIAPOSITIVES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5311BA1-4F61-4FA7-9C20-685B3689CAE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EF357A5-40C6-41A4-B1BE-0AF78D459AC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892789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ctangle 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5" name="Rectangle 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rtlCol="0"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Cliquez pour modifier </a:t>
            </a:r>
            <a:br>
              <a:rPr lang="fr-FR" noProof="0"/>
            </a:br>
            <a:r>
              <a:rPr lang="fr-FR" noProof="0"/>
              <a:t>le style du titre du masque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 rtlCol="0"/>
          <a:lstStyle>
            <a:lvl1pPr marL="0" indent="0" algn="ctr">
              <a:buNone/>
              <a:defRPr sz="2400" spc="3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4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 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pic>
          <p:nvPicPr>
            <p:cNvPr id="17" name="Graphisme 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 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8" name="Titr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 rtlCol="0"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CEC8E835-7291-427D-948E-B544E36AD1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06094" y="4127455"/>
            <a:ext cx="4351911" cy="29643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000" cap="all" spc="600" baseline="0">
                <a:latin typeface="+mj-lt"/>
              </a:defRPr>
            </a:lvl1pPr>
          </a:lstStyle>
          <a:p>
            <a:pPr marL="228600" lvl="0" indent="-228600" algn="ctr" rtl="0"/>
            <a:r>
              <a:rPr lang="fr-FR" noProof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08000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>
            <a:extLst>
              <a:ext uri="{FF2B5EF4-FFF2-40B4-BE49-F238E27FC236}">
                <a16:creationId xmlns:a16="http://schemas.microsoft.com/office/drawing/2014/main" id="{7F27C465-B000-4905-9328-DBAB7930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9144"/>
            <a:ext cx="11000232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BF3059-D5B9-418C-A60B-C3C8E261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884" y="1188720"/>
            <a:ext cx="11000232" cy="4988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87F727-48BD-4EB4-B57F-5AC03BEB1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884" y="64683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9" name="Rectangle : Coin rogné 8">
            <a:extLst>
              <a:ext uri="{FF2B5EF4-FFF2-40B4-BE49-F238E27FC236}">
                <a16:creationId xmlns:a16="http://schemas.microsoft.com/office/drawing/2014/main" id="{7166C798-72CE-4F2D-9A04-013F24A2659F}"/>
              </a:ext>
            </a:extLst>
          </p:cNvPr>
          <p:cNvSpPr/>
          <p:nvPr userDrawn="1"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bg1"/>
              </a:solidFill>
            </a:endParaRPr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3ACE58C5-CE1C-415B-8591-25A53FF2A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05746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8C2E478F-E849-4A8C-AF1F-CBCC78A7CBFA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6527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53" r:id="rId5"/>
    <p:sldLayoutId id="2147483657" r:id="rId6"/>
    <p:sldLayoutId id="2147483663" r:id="rId7"/>
    <p:sldLayoutId id="2147483669" r:id="rId8"/>
    <p:sldLayoutId id="2147483666" r:id="rId9"/>
    <p:sldLayoutId id="2147483670" r:id="rId10"/>
    <p:sldLayoutId id="2147483667" r:id="rId11"/>
    <p:sldLayoutId id="2147483668" r:id="rId12"/>
    <p:sldLayoutId id="2147483665" r:id="rId13"/>
    <p:sldLayoutId id="2147483671" r:id="rId14"/>
    <p:sldLayoutId id="2147483655" r:id="rId15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svg"/><Relationship Id="rId11" Type="http://schemas.openxmlformats.org/officeDocument/2006/relationships/image" Target="../media/image18.png"/><Relationship Id="rId5" Type="http://schemas.openxmlformats.org/officeDocument/2006/relationships/image" Target="../media/image1.png"/><Relationship Id="rId10" Type="http://schemas.openxmlformats.org/officeDocument/2006/relationships/image" Target="../media/image17.png"/><Relationship Id="rId4" Type="http://schemas.microsoft.com/office/2007/relationships/hdphoto" Target="../media/hdphoto2.wdp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6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svg"/><Relationship Id="rId11" Type="http://schemas.openxmlformats.org/officeDocument/2006/relationships/image" Target="../media/image23.png"/><Relationship Id="rId5" Type="http://schemas.openxmlformats.org/officeDocument/2006/relationships/image" Target="../media/image1.png"/><Relationship Id="rId10" Type="http://schemas.openxmlformats.org/officeDocument/2006/relationships/image" Target="../media/image22.png"/><Relationship Id="rId4" Type="http://schemas.microsoft.com/office/2007/relationships/hdphoto" Target="../media/hdphoto2.wdp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6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svg"/><Relationship Id="rId11" Type="http://schemas.openxmlformats.org/officeDocument/2006/relationships/image" Target="../media/image30.png"/><Relationship Id="rId5" Type="http://schemas.openxmlformats.org/officeDocument/2006/relationships/image" Target="../media/image1.png"/><Relationship Id="rId10" Type="http://schemas.openxmlformats.org/officeDocument/2006/relationships/image" Target="../media/image29.png"/><Relationship Id="rId4" Type="http://schemas.microsoft.com/office/2007/relationships/hdphoto" Target="../media/hdphoto2.wdp"/><Relationship Id="rId9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6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svg"/><Relationship Id="rId11" Type="http://schemas.openxmlformats.org/officeDocument/2006/relationships/image" Target="../media/image36.png"/><Relationship Id="rId5" Type="http://schemas.openxmlformats.org/officeDocument/2006/relationships/image" Target="../media/image1.png"/><Relationship Id="rId10" Type="http://schemas.openxmlformats.org/officeDocument/2006/relationships/image" Target="../media/image35.png"/><Relationship Id="rId4" Type="http://schemas.microsoft.com/office/2007/relationships/hdphoto" Target="../media/hdphoto2.wdp"/><Relationship Id="rId9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svg"/><Relationship Id="rId11" Type="http://schemas.openxmlformats.org/officeDocument/2006/relationships/image" Target="../media/image11.png"/><Relationship Id="rId5" Type="http://schemas.openxmlformats.org/officeDocument/2006/relationships/image" Target="../media/image1.png"/><Relationship Id="rId10" Type="http://schemas.openxmlformats.org/officeDocument/2006/relationships/image" Target="../media/image10.png"/><Relationship Id="rId4" Type="http://schemas.microsoft.com/office/2007/relationships/hdphoto" Target="../media/hdphoto2.wdp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’image 4" descr="Conception triangulaire d’un toit">
            <a:extLst>
              <a:ext uri="{FF2B5EF4-FFF2-40B4-BE49-F238E27FC236}">
                <a16:creationId xmlns:a16="http://schemas.microsoft.com/office/drawing/2014/main" id="{01F590AB-1AF1-489D-B942-2800AE8629C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6C8E487-ADDC-4F1B-A30A-BAABB4998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015" y="0"/>
            <a:ext cx="12263015" cy="6858000"/>
          </a:xfrm>
          <a:prstGeom prst="rect">
            <a:avLst/>
          </a:prstGeom>
          <a:solidFill>
            <a:srgbClr val="2F334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</p:grpSp>
      <p:sp>
        <p:nvSpPr>
          <p:cNvPr id="6" name="Titre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/>
              <a:t>GESTION D’UNE BASE DE DONNEE</a:t>
            </a:r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9935280A-EBD5-4EFA-81A0-313C85F987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/>
              <a:t>PYTHON&amp;ORACLE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CD534A-1AB2-42A1-B420-A6AA5AF5D77B}"/>
              </a:ext>
            </a:extLst>
          </p:cNvPr>
          <p:cNvSpPr/>
          <p:nvPr/>
        </p:nvSpPr>
        <p:spPr>
          <a:xfrm>
            <a:off x="171451" y="5284250"/>
            <a:ext cx="4043362" cy="140017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u="sng" dirty="0"/>
              <a:t>Présenter par :</a:t>
            </a:r>
          </a:p>
          <a:p>
            <a:r>
              <a:rPr lang="fr-FR" dirty="0"/>
              <a:t>L’KRIM MOHAMED-ANOUAR</a:t>
            </a:r>
          </a:p>
          <a:p>
            <a:r>
              <a:rPr lang="fr-FR" dirty="0"/>
              <a:t>ADIL BOUCHNITA</a:t>
            </a:r>
          </a:p>
          <a:p>
            <a:r>
              <a:rPr lang="fr-FR" dirty="0"/>
              <a:t>ILYASS ELANNID</a:t>
            </a: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6210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’image 5" descr="Paysage urbain" title="Paysage urbain">
            <a:extLst>
              <a:ext uri="{FF2B5EF4-FFF2-40B4-BE49-F238E27FC236}">
                <a16:creationId xmlns:a16="http://schemas.microsoft.com/office/drawing/2014/main" id="{ED2DC372-F50D-4241-956F-88217652F91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12" name="Groupe 11">
            <a:extLst>
              <a:ext uri="{FF2B5EF4-FFF2-40B4-BE49-F238E27FC236}">
                <a16:creationId xmlns:a16="http://schemas.microsoft.com/office/drawing/2014/main" id="{1101DF86-6B00-49D3-9EFB-456055F79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 flipV="1">
            <a:off x="174280" y="177434"/>
            <a:ext cx="11581277" cy="908265"/>
            <a:chOff x="-4296388" y="5512385"/>
            <a:chExt cx="11581277" cy="908265"/>
          </a:xfrm>
        </p:grpSpPr>
        <p:sp>
          <p:nvSpPr>
            <p:cNvPr id="15" name="Rectangle 14">
              <a:extLst>
                <a:ext uri="{FF2B5EF4-FFF2-40B4-BE49-F238E27FC236}">
                  <a16:creationId xmlns:a16="http://schemas.microsoft.com/office/drawing/2014/main" id="{551A06BE-4DC9-42C3-9272-4EF3E833D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4296388" y="5512385"/>
              <a:ext cx="11581277" cy="908265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pic>
          <p:nvPicPr>
            <p:cNvPr id="18" name="Graphisme 17">
              <a:extLst>
                <a:ext uri="{FF2B5EF4-FFF2-40B4-BE49-F238E27FC236}">
                  <a16:creationId xmlns:a16="http://schemas.microsoft.com/office/drawing/2014/main" id="{42A4A83C-0C6B-4A7C-B582-33988B027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201495" y="5535171"/>
              <a:ext cx="3936309" cy="849942"/>
            </a:xfrm>
            <a:prstGeom prst="rect">
              <a:avLst/>
            </a:prstGeom>
          </p:spPr>
        </p:pic>
      </p:grpSp>
      <p:sp>
        <p:nvSpPr>
          <p:cNvPr id="4" name="Titre 3">
            <a:extLst>
              <a:ext uri="{FF2B5EF4-FFF2-40B4-BE49-F238E27FC236}">
                <a16:creationId xmlns:a16="http://schemas.microsoft.com/office/drawing/2014/main" id="{9C2EEB1E-E5B2-44FA-8D26-4D510438D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26" y="347269"/>
            <a:ext cx="4078407" cy="1027358"/>
          </a:xfrm>
        </p:spPr>
        <p:txBody>
          <a:bodyPr rtlCol="0">
            <a:normAutofit fontScale="90000"/>
          </a:bodyPr>
          <a:lstStyle/>
          <a:p>
            <a:r>
              <a:rPr lang="fr-FR" sz="2700" b="1" dirty="0">
                <a:latin typeface="Constantia" pitchFamily="18" charset="0"/>
              </a:rPr>
              <a:t>Code &amp; Démonstration</a:t>
            </a:r>
            <a:br>
              <a:rPr lang="fr-FR" sz="2400" b="1" dirty="0">
                <a:solidFill>
                  <a:schemeClr val="accent4"/>
                </a:solidFill>
                <a:latin typeface="Constantia" pitchFamily="18" charset="0"/>
              </a:rPr>
            </a:br>
            <a:endParaRPr lang="fr-FR" sz="2400" dirty="0"/>
          </a:p>
        </p:txBody>
      </p:sp>
      <p:sp>
        <p:nvSpPr>
          <p:cNvPr id="17" name="Rectangle : Coin rogné 16" descr="Zone d’accentuation de pied de page">
            <a:extLst>
              <a:ext uri="{FF2B5EF4-FFF2-40B4-BE49-F238E27FC236}">
                <a16:creationId xmlns:a16="http://schemas.microsoft.com/office/drawing/2014/main" id="{D3377F02-85FB-4FAC-AC31-CF6E323FFE3E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>
              <a:solidFill>
                <a:schemeClr val="bg1"/>
              </a:solidFill>
            </a:endParaRPr>
          </a:p>
        </p:txBody>
      </p:sp>
      <p:sp>
        <p:nvSpPr>
          <p:cNvPr id="21" name="Espace réservé du numéro de diapositive 5">
            <a:extLst>
              <a:ext uri="{FF2B5EF4-FFF2-40B4-BE49-F238E27FC236}">
                <a16:creationId xmlns:a16="http://schemas.microsoft.com/office/drawing/2014/main" id="{9B86A7AA-7991-4038-A5AB-6D5D751095C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8C2E478F-E849-4A8C-AF1F-CBCC78A7CBFA}" type="slidenum">
              <a:rPr lang="fr-FR" smtClean="0"/>
              <a:pPr rtl="0"/>
              <a:t>10</a:t>
            </a:fld>
            <a:endParaRPr lang="fr-FR"/>
          </a:p>
        </p:txBody>
      </p:sp>
      <p:sp>
        <p:nvSpPr>
          <p:cNvPr id="19" name="Rectangle 15">
            <a:extLst>
              <a:ext uri="{FF2B5EF4-FFF2-40B4-BE49-F238E27FC236}">
                <a16:creationId xmlns:a16="http://schemas.microsoft.com/office/drawing/2014/main" id="{D21264FC-4E16-4084-884F-1CA1655F5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 flipV="1">
            <a:off x="312526" y="1182655"/>
            <a:ext cx="3283295" cy="361807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20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Class </a:t>
            </a:r>
            <a:r>
              <a:rPr lang="fr-FR" sz="2000" b="1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gestion_student</a:t>
            </a:r>
            <a:r>
              <a:rPr lang="fr-FR" sz="20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(Login):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305275D-AC55-49D0-A6D1-709318F1A1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842" y="1544462"/>
            <a:ext cx="11925300" cy="5219700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05562A4B-B357-40FF-BBAE-5975F7DE7816}"/>
              </a:ext>
            </a:extLst>
          </p:cNvPr>
          <p:cNvSpPr/>
          <p:nvPr/>
        </p:nvSpPr>
        <p:spPr>
          <a:xfrm>
            <a:off x="1328738" y="5186363"/>
            <a:ext cx="428625" cy="361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7221F64-B81C-4CC1-9238-C78F85C7FA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58864" y="1182655"/>
            <a:ext cx="5659351" cy="3593356"/>
          </a:xfrm>
          <a:prstGeom prst="rect">
            <a:avLst/>
          </a:prstGeom>
        </p:spPr>
      </p:pic>
      <p:sp>
        <p:nvSpPr>
          <p:cNvPr id="20" name="Ellipse 19">
            <a:extLst>
              <a:ext uri="{FF2B5EF4-FFF2-40B4-BE49-F238E27FC236}">
                <a16:creationId xmlns:a16="http://schemas.microsoft.com/office/drawing/2014/main" id="{89A8D910-C8B0-44BA-A97A-22D38BF0017F}"/>
              </a:ext>
            </a:extLst>
          </p:cNvPr>
          <p:cNvSpPr/>
          <p:nvPr/>
        </p:nvSpPr>
        <p:spPr>
          <a:xfrm>
            <a:off x="7586756" y="1097737"/>
            <a:ext cx="428625" cy="361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DD0A512C-DD9F-4D59-B16E-90FAB73445B6}"/>
              </a:ext>
            </a:extLst>
          </p:cNvPr>
          <p:cNvSpPr/>
          <p:nvPr/>
        </p:nvSpPr>
        <p:spPr>
          <a:xfrm>
            <a:off x="2773946" y="5186363"/>
            <a:ext cx="428625" cy="361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1E235980-474E-4804-A224-838016EE877A}"/>
              </a:ext>
            </a:extLst>
          </p:cNvPr>
          <p:cNvSpPr/>
          <p:nvPr/>
        </p:nvSpPr>
        <p:spPr>
          <a:xfrm>
            <a:off x="7586755" y="1109775"/>
            <a:ext cx="428625" cy="361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84388C75-73D4-47C0-B6B4-575A1B6641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10429" y="1447506"/>
            <a:ext cx="2581275" cy="2495550"/>
          </a:xfrm>
          <a:prstGeom prst="rect">
            <a:avLst/>
          </a:prstGeom>
        </p:spPr>
      </p:pic>
      <p:sp>
        <p:nvSpPr>
          <p:cNvPr id="24" name="Ellipse 23">
            <a:extLst>
              <a:ext uri="{FF2B5EF4-FFF2-40B4-BE49-F238E27FC236}">
                <a16:creationId xmlns:a16="http://schemas.microsoft.com/office/drawing/2014/main" id="{D9EB75E9-6A0E-412C-AD24-0DB04298FE99}"/>
              </a:ext>
            </a:extLst>
          </p:cNvPr>
          <p:cNvSpPr/>
          <p:nvPr/>
        </p:nvSpPr>
        <p:spPr>
          <a:xfrm>
            <a:off x="1328737" y="5718006"/>
            <a:ext cx="428625" cy="361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0A2B47F6-1E8D-4234-985E-1EC7900C9E9C}"/>
              </a:ext>
            </a:extLst>
          </p:cNvPr>
          <p:cNvSpPr/>
          <p:nvPr/>
        </p:nvSpPr>
        <p:spPr>
          <a:xfrm>
            <a:off x="7586753" y="1097737"/>
            <a:ext cx="428625" cy="361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3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7D9D6ABD-AFEE-459D-AE6B-42661A6639C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42671" y="1510216"/>
            <a:ext cx="6316782" cy="3543300"/>
          </a:xfrm>
          <a:prstGeom prst="rect">
            <a:avLst/>
          </a:prstGeom>
        </p:spPr>
      </p:pic>
      <p:sp>
        <p:nvSpPr>
          <p:cNvPr id="27" name="Ellipse 26">
            <a:extLst>
              <a:ext uri="{FF2B5EF4-FFF2-40B4-BE49-F238E27FC236}">
                <a16:creationId xmlns:a16="http://schemas.microsoft.com/office/drawing/2014/main" id="{2B440AFA-1A3C-4281-8011-F08D1E468E3F}"/>
              </a:ext>
            </a:extLst>
          </p:cNvPr>
          <p:cNvSpPr/>
          <p:nvPr/>
        </p:nvSpPr>
        <p:spPr>
          <a:xfrm>
            <a:off x="2773946" y="5718006"/>
            <a:ext cx="428625" cy="361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612C2D9F-B780-4984-A4EC-94B34370D872}"/>
              </a:ext>
            </a:extLst>
          </p:cNvPr>
          <p:cNvSpPr/>
          <p:nvPr/>
        </p:nvSpPr>
        <p:spPr>
          <a:xfrm>
            <a:off x="7586753" y="1082229"/>
            <a:ext cx="428625" cy="361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4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FEEF3B95-77E8-4963-8EC6-A2D44997208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33924" y="1587265"/>
            <a:ext cx="753427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38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20" grpId="0" animBg="1"/>
      <p:bldP spid="20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  <p:bldP spid="27" grpId="0" animBg="1"/>
      <p:bldP spid="27" grpId="1" animBg="1"/>
      <p:bldP spid="28" grpId="0" animBg="1"/>
      <p:bldP spid="2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’image 5" descr="Paysage urbain" title="Paysage urbain">
            <a:extLst>
              <a:ext uri="{FF2B5EF4-FFF2-40B4-BE49-F238E27FC236}">
                <a16:creationId xmlns:a16="http://schemas.microsoft.com/office/drawing/2014/main" id="{ED2DC372-F50D-4241-956F-88217652F91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12" name="Groupe 11">
            <a:extLst>
              <a:ext uri="{FF2B5EF4-FFF2-40B4-BE49-F238E27FC236}">
                <a16:creationId xmlns:a16="http://schemas.microsoft.com/office/drawing/2014/main" id="{1101DF86-6B00-49D3-9EFB-456055F79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 flipV="1">
            <a:off x="174280" y="177434"/>
            <a:ext cx="11581277" cy="908265"/>
            <a:chOff x="-4296388" y="5512385"/>
            <a:chExt cx="11581277" cy="908265"/>
          </a:xfrm>
        </p:grpSpPr>
        <p:sp>
          <p:nvSpPr>
            <p:cNvPr id="15" name="Rectangle 14">
              <a:extLst>
                <a:ext uri="{FF2B5EF4-FFF2-40B4-BE49-F238E27FC236}">
                  <a16:creationId xmlns:a16="http://schemas.microsoft.com/office/drawing/2014/main" id="{551A06BE-4DC9-42C3-9272-4EF3E833D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4296388" y="5512385"/>
              <a:ext cx="11581277" cy="908265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pic>
          <p:nvPicPr>
            <p:cNvPr id="18" name="Graphisme 17">
              <a:extLst>
                <a:ext uri="{FF2B5EF4-FFF2-40B4-BE49-F238E27FC236}">
                  <a16:creationId xmlns:a16="http://schemas.microsoft.com/office/drawing/2014/main" id="{42A4A83C-0C6B-4A7C-B582-33988B027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201495" y="5535171"/>
              <a:ext cx="3936309" cy="849942"/>
            </a:xfrm>
            <a:prstGeom prst="rect">
              <a:avLst/>
            </a:prstGeom>
          </p:spPr>
        </p:pic>
      </p:grpSp>
      <p:sp>
        <p:nvSpPr>
          <p:cNvPr id="4" name="Titre 3">
            <a:extLst>
              <a:ext uri="{FF2B5EF4-FFF2-40B4-BE49-F238E27FC236}">
                <a16:creationId xmlns:a16="http://schemas.microsoft.com/office/drawing/2014/main" id="{9C2EEB1E-E5B2-44FA-8D26-4D510438D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26" y="347269"/>
            <a:ext cx="4078407" cy="1027358"/>
          </a:xfrm>
        </p:spPr>
        <p:txBody>
          <a:bodyPr rtlCol="0">
            <a:normAutofit fontScale="90000"/>
          </a:bodyPr>
          <a:lstStyle/>
          <a:p>
            <a:r>
              <a:rPr lang="fr-FR" sz="2700" b="1" dirty="0">
                <a:latin typeface="Constantia" pitchFamily="18" charset="0"/>
              </a:rPr>
              <a:t>Code &amp; Démonstration</a:t>
            </a:r>
            <a:br>
              <a:rPr lang="fr-FR" sz="2400" b="1" dirty="0">
                <a:solidFill>
                  <a:schemeClr val="accent4"/>
                </a:solidFill>
                <a:latin typeface="Constantia" pitchFamily="18" charset="0"/>
              </a:rPr>
            </a:br>
            <a:endParaRPr lang="fr-FR" sz="2400" dirty="0"/>
          </a:p>
        </p:txBody>
      </p:sp>
      <p:sp>
        <p:nvSpPr>
          <p:cNvPr id="17" name="Rectangle : Coin rogné 16" descr="Zone d’accentuation de pied de page">
            <a:extLst>
              <a:ext uri="{FF2B5EF4-FFF2-40B4-BE49-F238E27FC236}">
                <a16:creationId xmlns:a16="http://schemas.microsoft.com/office/drawing/2014/main" id="{D3377F02-85FB-4FAC-AC31-CF6E323FFE3E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>
              <a:solidFill>
                <a:schemeClr val="bg1"/>
              </a:solidFill>
            </a:endParaRPr>
          </a:p>
        </p:txBody>
      </p:sp>
      <p:sp>
        <p:nvSpPr>
          <p:cNvPr id="21" name="Espace réservé du numéro de diapositive 5">
            <a:extLst>
              <a:ext uri="{FF2B5EF4-FFF2-40B4-BE49-F238E27FC236}">
                <a16:creationId xmlns:a16="http://schemas.microsoft.com/office/drawing/2014/main" id="{9B86A7AA-7991-4038-A5AB-6D5D751095C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8C2E478F-E849-4A8C-AF1F-CBCC78A7CBFA}" type="slidenum">
              <a:rPr lang="fr-FR" smtClean="0"/>
              <a:pPr rtl="0"/>
              <a:t>11</a:t>
            </a:fld>
            <a:endParaRPr lang="fr-FR"/>
          </a:p>
        </p:txBody>
      </p:sp>
      <p:sp>
        <p:nvSpPr>
          <p:cNvPr id="19" name="Rectangle 15">
            <a:extLst>
              <a:ext uri="{FF2B5EF4-FFF2-40B4-BE49-F238E27FC236}">
                <a16:creationId xmlns:a16="http://schemas.microsoft.com/office/drawing/2014/main" id="{D21264FC-4E16-4084-884F-1CA1655F5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 flipV="1">
            <a:off x="977193" y="1232748"/>
            <a:ext cx="2624652" cy="431311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Class note(Login):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A09620C-B952-40EA-B35E-84106D627E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8467" y="2068438"/>
            <a:ext cx="9544050" cy="4095750"/>
          </a:xfrm>
          <a:prstGeom prst="rect">
            <a:avLst/>
          </a:prstGeom>
        </p:spPr>
      </p:pic>
      <p:sp>
        <p:nvSpPr>
          <p:cNvPr id="13" name="Ellipse 12">
            <a:extLst>
              <a:ext uri="{FF2B5EF4-FFF2-40B4-BE49-F238E27FC236}">
                <a16:creationId xmlns:a16="http://schemas.microsoft.com/office/drawing/2014/main" id="{64874545-0486-4D67-AB63-9F78F9D09B32}"/>
              </a:ext>
            </a:extLst>
          </p:cNvPr>
          <p:cNvSpPr/>
          <p:nvPr/>
        </p:nvSpPr>
        <p:spPr>
          <a:xfrm>
            <a:off x="4986338" y="3568770"/>
            <a:ext cx="428625" cy="361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A997E32-FFDE-4438-AAFD-8F99DB0E1949}"/>
              </a:ext>
            </a:extLst>
          </p:cNvPr>
          <p:cNvSpPr/>
          <p:nvPr/>
        </p:nvSpPr>
        <p:spPr>
          <a:xfrm>
            <a:off x="8258176" y="1706630"/>
            <a:ext cx="428625" cy="361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68A3FE5-D97F-472D-A561-6D14FF5414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8484" y="2125737"/>
            <a:ext cx="6179575" cy="2488814"/>
          </a:xfrm>
          <a:prstGeom prst="rect">
            <a:avLst/>
          </a:prstGeom>
        </p:spPr>
      </p:pic>
      <p:sp>
        <p:nvSpPr>
          <p:cNvPr id="20" name="Ellipse 19">
            <a:extLst>
              <a:ext uri="{FF2B5EF4-FFF2-40B4-BE49-F238E27FC236}">
                <a16:creationId xmlns:a16="http://schemas.microsoft.com/office/drawing/2014/main" id="{D700215D-6138-495F-A76F-3B3F58871C70}"/>
              </a:ext>
            </a:extLst>
          </p:cNvPr>
          <p:cNvSpPr/>
          <p:nvPr/>
        </p:nvSpPr>
        <p:spPr>
          <a:xfrm>
            <a:off x="6345820" y="3610041"/>
            <a:ext cx="428625" cy="361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A11371B1-2368-4D83-B46D-4CC4C39EEB80}"/>
              </a:ext>
            </a:extLst>
          </p:cNvPr>
          <p:cNvSpPr/>
          <p:nvPr/>
        </p:nvSpPr>
        <p:spPr>
          <a:xfrm>
            <a:off x="2289519" y="1664017"/>
            <a:ext cx="428625" cy="361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C981E76-8616-40DE-BF05-3335412446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4542" y="2023183"/>
            <a:ext cx="5830376" cy="2390775"/>
          </a:xfrm>
          <a:prstGeom prst="rect">
            <a:avLst/>
          </a:prstGeom>
        </p:spPr>
      </p:pic>
      <p:sp>
        <p:nvSpPr>
          <p:cNvPr id="23" name="Ellipse 22">
            <a:extLst>
              <a:ext uri="{FF2B5EF4-FFF2-40B4-BE49-F238E27FC236}">
                <a16:creationId xmlns:a16="http://schemas.microsoft.com/office/drawing/2014/main" id="{736BBF67-76C3-4966-BEA6-F47CB980B418}"/>
              </a:ext>
            </a:extLst>
          </p:cNvPr>
          <p:cNvSpPr/>
          <p:nvPr/>
        </p:nvSpPr>
        <p:spPr>
          <a:xfrm>
            <a:off x="9329739" y="3535959"/>
            <a:ext cx="428625" cy="361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3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F38A55C0-732E-469D-99D5-A0487FFB576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4542" y="1918758"/>
            <a:ext cx="5830375" cy="3149026"/>
          </a:xfrm>
          <a:prstGeom prst="rect">
            <a:avLst/>
          </a:prstGeom>
        </p:spPr>
      </p:pic>
      <p:sp>
        <p:nvSpPr>
          <p:cNvPr id="24" name="Ellipse 23">
            <a:extLst>
              <a:ext uri="{FF2B5EF4-FFF2-40B4-BE49-F238E27FC236}">
                <a16:creationId xmlns:a16="http://schemas.microsoft.com/office/drawing/2014/main" id="{FCDB915B-533F-497A-B4A3-F03A9A374EBB}"/>
              </a:ext>
            </a:extLst>
          </p:cNvPr>
          <p:cNvSpPr/>
          <p:nvPr/>
        </p:nvSpPr>
        <p:spPr>
          <a:xfrm>
            <a:off x="2289518" y="1630205"/>
            <a:ext cx="428625" cy="361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3C44B81-B6CD-4C36-A1D0-BFCBF8F8E754}"/>
              </a:ext>
            </a:extLst>
          </p:cNvPr>
          <p:cNvSpPr/>
          <p:nvPr/>
        </p:nvSpPr>
        <p:spPr>
          <a:xfrm>
            <a:off x="8221373" y="3535637"/>
            <a:ext cx="428625" cy="361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4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FAE432B8-6AD1-4209-BD7D-EED8A252755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090" y="1918758"/>
            <a:ext cx="5868855" cy="3149027"/>
          </a:xfrm>
          <a:prstGeom prst="rect">
            <a:avLst/>
          </a:prstGeom>
        </p:spPr>
      </p:pic>
      <p:sp>
        <p:nvSpPr>
          <p:cNvPr id="28" name="Ellipse 27">
            <a:extLst>
              <a:ext uri="{FF2B5EF4-FFF2-40B4-BE49-F238E27FC236}">
                <a16:creationId xmlns:a16="http://schemas.microsoft.com/office/drawing/2014/main" id="{ACDEE6F1-D2C1-4D19-B8A5-EDD3685E83FE}"/>
              </a:ext>
            </a:extLst>
          </p:cNvPr>
          <p:cNvSpPr/>
          <p:nvPr/>
        </p:nvSpPr>
        <p:spPr>
          <a:xfrm>
            <a:off x="2280490" y="1617126"/>
            <a:ext cx="428625" cy="361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4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212C1E31-ADA6-4825-8D89-73F722E9884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5090" y="5067784"/>
            <a:ext cx="5868855" cy="847725"/>
          </a:xfrm>
          <a:prstGeom prst="rect">
            <a:avLst/>
          </a:prstGeom>
        </p:spPr>
      </p:pic>
      <p:sp>
        <p:nvSpPr>
          <p:cNvPr id="31" name="Rectangle 15">
            <a:extLst>
              <a:ext uri="{FF2B5EF4-FFF2-40B4-BE49-F238E27FC236}">
                <a16:creationId xmlns:a16="http://schemas.microsoft.com/office/drawing/2014/main" id="{691F4DD2-AC56-422C-9874-A885064FA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 flipV="1">
            <a:off x="5033494" y="1413631"/>
            <a:ext cx="2624652" cy="431311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Mode admin</a:t>
            </a:r>
          </a:p>
        </p:txBody>
      </p:sp>
    </p:spTree>
    <p:extLst>
      <p:ext uri="{BB962C8B-B14F-4D97-AF65-F5344CB8AC3E}">
        <p14:creationId xmlns:p14="http://schemas.microsoft.com/office/powerpoint/2010/main" val="151119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20" grpId="0" animBg="1"/>
      <p:bldP spid="22" grpId="0" animBg="1"/>
      <p:bldP spid="23" grpId="0" animBg="1"/>
      <p:bldP spid="24" grpId="0" animBg="1"/>
      <p:bldP spid="25" grpId="0" animBg="1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’image 5" descr="Paysage urbain" title="Paysage urbain">
            <a:extLst>
              <a:ext uri="{FF2B5EF4-FFF2-40B4-BE49-F238E27FC236}">
                <a16:creationId xmlns:a16="http://schemas.microsoft.com/office/drawing/2014/main" id="{ED2DC372-F50D-4241-956F-88217652F91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12" name="Groupe 11">
            <a:extLst>
              <a:ext uri="{FF2B5EF4-FFF2-40B4-BE49-F238E27FC236}">
                <a16:creationId xmlns:a16="http://schemas.microsoft.com/office/drawing/2014/main" id="{1101DF86-6B00-49D3-9EFB-456055F79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 flipV="1">
            <a:off x="174280" y="177434"/>
            <a:ext cx="11581277" cy="908265"/>
            <a:chOff x="-4296388" y="5512385"/>
            <a:chExt cx="11581277" cy="908265"/>
          </a:xfrm>
        </p:grpSpPr>
        <p:sp>
          <p:nvSpPr>
            <p:cNvPr id="15" name="Rectangle 14">
              <a:extLst>
                <a:ext uri="{FF2B5EF4-FFF2-40B4-BE49-F238E27FC236}">
                  <a16:creationId xmlns:a16="http://schemas.microsoft.com/office/drawing/2014/main" id="{551A06BE-4DC9-42C3-9272-4EF3E833D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4296388" y="5512385"/>
              <a:ext cx="11581277" cy="908265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pic>
          <p:nvPicPr>
            <p:cNvPr id="18" name="Graphisme 17">
              <a:extLst>
                <a:ext uri="{FF2B5EF4-FFF2-40B4-BE49-F238E27FC236}">
                  <a16:creationId xmlns:a16="http://schemas.microsoft.com/office/drawing/2014/main" id="{42A4A83C-0C6B-4A7C-B582-33988B027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201495" y="5535171"/>
              <a:ext cx="3936309" cy="849942"/>
            </a:xfrm>
            <a:prstGeom prst="rect">
              <a:avLst/>
            </a:prstGeom>
          </p:spPr>
        </p:pic>
      </p:grpSp>
      <p:sp>
        <p:nvSpPr>
          <p:cNvPr id="4" name="Titre 3">
            <a:extLst>
              <a:ext uri="{FF2B5EF4-FFF2-40B4-BE49-F238E27FC236}">
                <a16:creationId xmlns:a16="http://schemas.microsoft.com/office/drawing/2014/main" id="{9C2EEB1E-E5B2-44FA-8D26-4D510438D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26" y="347269"/>
            <a:ext cx="4078407" cy="1027358"/>
          </a:xfrm>
        </p:spPr>
        <p:txBody>
          <a:bodyPr rtlCol="0">
            <a:normAutofit fontScale="90000"/>
          </a:bodyPr>
          <a:lstStyle/>
          <a:p>
            <a:r>
              <a:rPr lang="fr-FR" sz="2700" b="1" dirty="0">
                <a:latin typeface="Constantia" pitchFamily="18" charset="0"/>
              </a:rPr>
              <a:t>Code &amp; Démonstration</a:t>
            </a:r>
            <a:br>
              <a:rPr lang="fr-FR" sz="2400" b="1" dirty="0">
                <a:solidFill>
                  <a:schemeClr val="accent4"/>
                </a:solidFill>
                <a:latin typeface="Constantia" pitchFamily="18" charset="0"/>
              </a:rPr>
            </a:br>
            <a:endParaRPr lang="fr-FR" sz="2400" dirty="0"/>
          </a:p>
        </p:txBody>
      </p:sp>
      <p:sp>
        <p:nvSpPr>
          <p:cNvPr id="17" name="Rectangle : Coin rogné 16" descr="Zone d’accentuation de pied de page">
            <a:extLst>
              <a:ext uri="{FF2B5EF4-FFF2-40B4-BE49-F238E27FC236}">
                <a16:creationId xmlns:a16="http://schemas.microsoft.com/office/drawing/2014/main" id="{D3377F02-85FB-4FAC-AC31-CF6E323FFE3E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>
              <a:solidFill>
                <a:schemeClr val="bg1"/>
              </a:solidFill>
            </a:endParaRPr>
          </a:p>
        </p:txBody>
      </p:sp>
      <p:sp>
        <p:nvSpPr>
          <p:cNvPr id="21" name="Espace réservé du numéro de diapositive 5">
            <a:extLst>
              <a:ext uri="{FF2B5EF4-FFF2-40B4-BE49-F238E27FC236}">
                <a16:creationId xmlns:a16="http://schemas.microsoft.com/office/drawing/2014/main" id="{9B86A7AA-7991-4038-A5AB-6D5D751095C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8C2E478F-E849-4A8C-AF1F-CBCC78A7CBFA}" type="slidenum">
              <a:rPr lang="fr-FR" smtClean="0"/>
              <a:pPr rtl="0"/>
              <a:t>12</a:t>
            </a:fld>
            <a:endParaRPr lang="fr-FR"/>
          </a:p>
        </p:txBody>
      </p:sp>
      <p:sp>
        <p:nvSpPr>
          <p:cNvPr id="19" name="Rectangle 15">
            <a:extLst>
              <a:ext uri="{FF2B5EF4-FFF2-40B4-BE49-F238E27FC236}">
                <a16:creationId xmlns:a16="http://schemas.microsoft.com/office/drawing/2014/main" id="{D21264FC-4E16-4084-884F-1CA1655F5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 flipV="1">
            <a:off x="977193" y="1232748"/>
            <a:ext cx="2624652" cy="431311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Class note(Login):</a:t>
            </a:r>
          </a:p>
        </p:txBody>
      </p:sp>
      <p:sp>
        <p:nvSpPr>
          <p:cNvPr id="20" name="Rectangle 15">
            <a:extLst>
              <a:ext uri="{FF2B5EF4-FFF2-40B4-BE49-F238E27FC236}">
                <a16:creationId xmlns:a16="http://schemas.microsoft.com/office/drawing/2014/main" id="{D4970D15-0BA4-4F17-8762-3F75DDDC8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 flipV="1">
            <a:off x="4783673" y="1625220"/>
            <a:ext cx="2903002" cy="560768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Mode étudiant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FCF5AEA-296C-4BC9-B65E-E5F487BF60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8737" y="2327424"/>
            <a:ext cx="953452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266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’image 5" descr="Paysage urbain" title="Paysage urbain">
            <a:extLst>
              <a:ext uri="{FF2B5EF4-FFF2-40B4-BE49-F238E27FC236}">
                <a16:creationId xmlns:a16="http://schemas.microsoft.com/office/drawing/2014/main" id="{ED2DC372-F50D-4241-956F-88217652F91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12" name="Groupe 11">
            <a:extLst>
              <a:ext uri="{FF2B5EF4-FFF2-40B4-BE49-F238E27FC236}">
                <a16:creationId xmlns:a16="http://schemas.microsoft.com/office/drawing/2014/main" id="{1101DF86-6B00-49D3-9EFB-456055F79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 flipV="1">
            <a:off x="174280" y="177434"/>
            <a:ext cx="11581277" cy="908265"/>
            <a:chOff x="-4296388" y="5512385"/>
            <a:chExt cx="11581277" cy="908265"/>
          </a:xfrm>
        </p:grpSpPr>
        <p:sp>
          <p:nvSpPr>
            <p:cNvPr id="15" name="Rectangle 14">
              <a:extLst>
                <a:ext uri="{FF2B5EF4-FFF2-40B4-BE49-F238E27FC236}">
                  <a16:creationId xmlns:a16="http://schemas.microsoft.com/office/drawing/2014/main" id="{551A06BE-4DC9-42C3-9272-4EF3E833D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4296388" y="5512385"/>
              <a:ext cx="11581277" cy="908265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pic>
          <p:nvPicPr>
            <p:cNvPr id="18" name="Graphisme 17">
              <a:extLst>
                <a:ext uri="{FF2B5EF4-FFF2-40B4-BE49-F238E27FC236}">
                  <a16:creationId xmlns:a16="http://schemas.microsoft.com/office/drawing/2014/main" id="{42A4A83C-0C6B-4A7C-B582-33988B027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201495" y="5535171"/>
              <a:ext cx="3936309" cy="849942"/>
            </a:xfrm>
            <a:prstGeom prst="rect">
              <a:avLst/>
            </a:prstGeom>
          </p:spPr>
        </p:pic>
      </p:grpSp>
      <p:sp>
        <p:nvSpPr>
          <p:cNvPr id="4" name="Titre 3">
            <a:extLst>
              <a:ext uri="{FF2B5EF4-FFF2-40B4-BE49-F238E27FC236}">
                <a16:creationId xmlns:a16="http://schemas.microsoft.com/office/drawing/2014/main" id="{9C2EEB1E-E5B2-44FA-8D26-4D510438D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26" y="347269"/>
            <a:ext cx="4078407" cy="1027358"/>
          </a:xfrm>
        </p:spPr>
        <p:txBody>
          <a:bodyPr rtlCol="0">
            <a:normAutofit fontScale="90000"/>
          </a:bodyPr>
          <a:lstStyle/>
          <a:p>
            <a:r>
              <a:rPr lang="fr-FR" sz="2700" b="1" dirty="0">
                <a:latin typeface="Constantia" pitchFamily="18" charset="0"/>
              </a:rPr>
              <a:t>Code &amp; Démonstration</a:t>
            </a:r>
            <a:br>
              <a:rPr lang="fr-FR" sz="2400" b="1" dirty="0">
                <a:solidFill>
                  <a:schemeClr val="accent4"/>
                </a:solidFill>
                <a:latin typeface="Constantia" pitchFamily="18" charset="0"/>
              </a:rPr>
            </a:br>
            <a:endParaRPr lang="fr-FR" sz="2400" dirty="0"/>
          </a:p>
        </p:txBody>
      </p:sp>
      <p:sp>
        <p:nvSpPr>
          <p:cNvPr id="17" name="Rectangle : Coin rogné 16" descr="Zone d’accentuation de pied de page">
            <a:extLst>
              <a:ext uri="{FF2B5EF4-FFF2-40B4-BE49-F238E27FC236}">
                <a16:creationId xmlns:a16="http://schemas.microsoft.com/office/drawing/2014/main" id="{D3377F02-85FB-4FAC-AC31-CF6E323FFE3E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>
              <a:solidFill>
                <a:schemeClr val="bg1"/>
              </a:solidFill>
            </a:endParaRPr>
          </a:p>
        </p:txBody>
      </p:sp>
      <p:sp>
        <p:nvSpPr>
          <p:cNvPr id="21" name="Espace réservé du numéro de diapositive 5">
            <a:extLst>
              <a:ext uri="{FF2B5EF4-FFF2-40B4-BE49-F238E27FC236}">
                <a16:creationId xmlns:a16="http://schemas.microsoft.com/office/drawing/2014/main" id="{9B86A7AA-7991-4038-A5AB-6D5D751095C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8C2E478F-E849-4A8C-AF1F-CBCC78A7CBFA}" type="slidenum">
              <a:rPr lang="fr-FR" smtClean="0"/>
              <a:pPr rtl="0"/>
              <a:t>13</a:t>
            </a:fld>
            <a:endParaRPr lang="fr-FR"/>
          </a:p>
        </p:txBody>
      </p:sp>
      <p:sp>
        <p:nvSpPr>
          <p:cNvPr id="19" name="Rectangle 15">
            <a:extLst>
              <a:ext uri="{FF2B5EF4-FFF2-40B4-BE49-F238E27FC236}">
                <a16:creationId xmlns:a16="http://schemas.microsoft.com/office/drawing/2014/main" id="{D21264FC-4E16-4084-884F-1CA1655F5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 flipV="1">
            <a:off x="977193" y="1232748"/>
            <a:ext cx="2903002" cy="431311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fr-FR" sz="20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Class 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JetBrains Mono"/>
              </a:rPr>
              <a:t>ajoute_etudiants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JetBrains Mono"/>
              </a:rPr>
              <a:t>:</a:t>
            </a:r>
            <a:endParaRPr kumimoji="0" lang="fr-FR" altLang="fr-FR" sz="4400" b="1" i="0" u="none" strike="noStrike" cap="none" normalizeH="0" baseline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fr-FR" sz="20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</a:p>
        </p:txBody>
      </p:sp>
      <p:sp>
        <p:nvSpPr>
          <p:cNvPr id="20" name="Rectangle 15">
            <a:extLst>
              <a:ext uri="{FF2B5EF4-FFF2-40B4-BE49-F238E27FC236}">
                <a16:creationId xmlns:a16="http://schemas.microsoft.com/office/drawing/2014/main" id="{D4970D15-0BA4-4F17-8762-3F75DDDC8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 flipV="1">
            <a:off x="4783673" y="1625220"/>
            <a:ext cx="2903002" cy="560768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Mode admin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2FC53A8-85DD-4DB2-8120-A7DD0C9F87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7121" y="2331831"/>
            <a:ext cx="9276106" cy="4275344"/>
          </a:xfrm>
          <a:prstGeom prst="rect">
            <a:avLst/>
          </a:prstGeom>
        </p:spPr>
      </p:pic>
      <p:sp>
        <p:nvSpPr>
          <p:cNvPr id="16" name="Ellipse 15">
            <a:extLst>
              <a:ext uri="{FF2B5EF4-FFF2-40B4-BE49-F238E27FC236}">
                <a16:creationId xmlns:a16="http://schemas.microsoft.com/office/drawing/2014/main" id="{E8C1363D-0DD9-4FCD-9E2C-E4A32CF4BA84}"/>
              </a:ext>
            </a:extLst>
          </p:cNvPr>
          <p:cNvSpPr/>
          <p:nvPr/>
        </p:nvSpPr>
        <p:spPr>
          <a:xfrm>
            <a:off x="4176620" y="3178312"/>
            <a:ext cx="354283" cy="325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B1276A2-5CB8-4438-84C1-7CE570013B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8860" y="2458415"/>
            <a:ext cx="6746697" cy="3029366"/>
          </a:xfrm>
          <a:prstGeom prst="rect">
            <a:avLst/>
          </a:prstGeom>
        </p:spPr>
      </p:pic>
      <p:sp>
        <p:nvSpPr>
          <p:cNvPr id="22" name="Ellipse 21">
            <a:extLst>
              <a:ext uri="{FF2B5EF4-FFF2-40B4-BE49-F238E27FC236}">
                <a16:creationId xmlns:a16="http://schemas.microsoft.com/office/drawing/2014/main" id="{F878EE1D-C64E-4C1A-BF1D-163976ACDC08}"/>
              </a:ext>
            </a:extLst>
          </p:cNvPr>
          <p:cNvSpPr/>
          <p:nvPr/>
        </p:nvSpPr>
        <p:spPr>
          <a:xfrm>
            <a:off x="7686675" y="2207192"/>
            <a:ext cx="354283" cy="325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FD33F10-76E1-4975-851A-B5F732FDE0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11439" y="5487781"/>
            <a:ext cx="6744118" cy="1119394"/>
          </a:xfrm>
          <a:prstGeom prst="rect">
            <a:avLst/>
          </a:prstGeom>
        </p:spPr>
      </p:pic>
      <p:sp>
        <p:nvSpPr>
          <p:cNvPr id="23" name="Ellipse 22">
            <a:extLst>
              <a:ext uri="{FF2B5EF4-FFF2-40B4-BE49-F238E27FC236}">
                <a16:creationId xmlns:a16="http://schemas.microsoft.com/office/drawing/2014/main" id="{44072550-8756-434B-B537-F9405BC01FB2}"/>
              </a:ext>
            </a:extLst>
          </p:cNvPr>
          <p:cNvSpPr/>
          <p:nvPr/>
        </p:nvSpPr>
        <p:spPr>
          <a:xfrm>
            <a:off x="4213791" y="3846083"/>
            <a:ext cx="354283" cy="325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00F8D8F8-620D-4312-9283-C78DB097F35A}"/>
              </a:ext>
            </a:extLst>
          </p:cNvPr>
          <p:cNvSpPr/>
          <p:nvPr/>
        </p:nvSpPr>
        <p:spPr>
          <a:xfrm>
            <a:off x="7668411" y="2207192"/>
            <a:ext cx="354283" cy="325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96838139-0CE2-4E3A-9937-ED0DAA5732D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08860" y="2534219"/>
            <a:ext cx="6746697" cy="1331840"/>
          </a:xfrm>
          <a:prstGeom prst="rect">
            <a:avLst/>
          </a:prstGeom>
        </p:spPr>
      </p:pic>
      <p:sp>
        <p:nvSpPr>
          <p:cNvPr id="25" name="Ellipse 24">
            <a:extLst>
              <a:ext uri="{FF2B5EF4-FFF2-40B4-BE49-F238E27FC236}">
                <a16:creationId xmlns:a16="http://schemas.microsoft.com/office/drawing/2014/main" id="{FBCE44A0-F64A-4C13-9CFD-C33E9B35C6B8}"/>
              </a:ext>
            </a:extLst>
          </p:cNvPr>
          <p:cNvSpPr/>
          <p:nvPr/>
        </p:nvSpPr>
        <p:spPr>
          <a:xfrm>
            <a:off x="4213791" y="4558858"/>
            <a:ext cx="354283" cy="325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FF40375-7784-4440-AFC0-1A8CAC86CAB9}"/>
              </a:ext>
            </a:extLst>
          </p:cNvPr>
          <p:cNvSpPr/>
          <p:nvPr/>
        </p:nvSpPr>
        <p:spPr>
          <a:xfrm>
            <a:off x="7668410" y="2188997"/>
            <a:ext cx="354283" cy="325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3</a:t>
            </a: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7A380849-B379-49B0-A771-1FEC4BACC1C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58835" y="2569298"/>
            <a:ext cx="6796722" cy="2856164"/>
          </a:xfrm>
          <a:prstGeom prst="rect">
            <a:avLst/>
          </a:prstGeom>
        </p:spPr>
      </p:pic>
      <p:sp>
        <p:nvSpPr>
          <p:cNvPr id="29" name="Flèche : haut 28">
            <a:extLst>
              <a:ext uri="{FF2B5EF4-FFF2-40B4-BE49-F238E27FC236}">
                <a16:creationId xmlns:a16="http://schemas.microsoft.com/office/drawing/2014/main" id="{59DE03A1-385D-45FD-B41B-1FD4C0A9426C}"/>
              </a:ext>
            </a:extLst>
          </p:cNvPr>
          <p:cNvSpPr/>
          <p:nvPr/>
        </p:nvSpPr>
        <p:spPr>
          <a:xfrm rot="16200000">
            <a:off x="3876055" y="3852632"/>
            <a:ext cx="325177" cy="141245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test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FC48B581-7990-452E-A999-A452E7FC412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08482" y="3983120"/>
            <a:ext cx="5106113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27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9" grpId="0" animBg="1"/>
      <p:bldP spid="29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’image 5" descr="Paysage urbain" title="Paysage urbain">
            <a:extLst>
              <a:ext uri="{FF2B5EF4-FFF2-40B4-BE49-F238E27FC236}">
                <a16:creationId xmlns:a16="http://schemas.microsoft.com/office/drawing/2014/main" id="{ED2DC372-F50D-4241-956F-88217652F91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12" name="Groupe 11">
            <a:extLst>
              <a:ext uri="{FF2B5EF4-FFF2-40B4-BE49-F238E27FC236}">
                <a16:creationId xmlns:a16="http://schemas.microsoft.com/office/drawing/2014/main" id="{1101DF86-6B00-49D3-9EFB-456055F79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 flipV="1">
            <a:off x="174280" y="177434"/>
            <a:ext cx="11581277" cy="908265"/>
            <a:chOff x="-4296388" y="5512385"/>
            <a:chExt cx="11581277" cy="908265"/>
          </a:xfrm>
        </p:grpSpPr>
        <p:sp>
          <p:nvSpPr>
            <p:cNvPr id="15" name="Rectangle 14">
              <a:extLst>
                <a:ext uri="{FF2B5EF4-FFF2-40B4-BE49-F238E27FC236}">
                  <a16:creationId xmlns:a16="http://schemas.microsoft.com/office/drawing/2014/main" id="{551A06BE-4DC9-42C3-9272-4EF3E833D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4296388" y="5512385"/>
              <a:ext cx="11581277" cy="908265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pic>
          <p:nvPicPr>
            <p:cNvPr id="18" name="Graphisme 17">
              <a:extLst>
                <a:ext uri="{FF2B5EF4-FFF2-40B4-BE49-F238E27FC236}">
                  <a16:creationId xmlns:a16="http://schemas.microsoft.com/office/drawing/2014/main" id="{42A4A83C-0C6B-4A7C-B582-33988B027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201495" y="5535171"/>
              <a:ext cx="3936309" cy="849942"/>
            </a:xfrm>
            <a:prstGeom prst="rect">
              <a:avLst/>
            </a:prstGeom>
          </p:spPr>
        </p:pic>
      </p:grpSp>
      <p:sp>
        <p:nvSpPr>
          <p:cNvPr id="4" name="Titre 3">
            <a:extLst>
              <a:ext uri="{FF2B5EF4-FFF2-40B4-BE49-F238E27FC236}">
                <a16:creationId xmlns:a16="http://schemas.microsoft.com/office/drawing/2014/main" id="{9C2EEB1E-E5B2-44FA-8D26-4D510438D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26" y="347269"/>
            <a:ext cx="4078407" cy="1027358"/>
          </a:xfrm>
        </p:spPr>
        <p:txBody>
          <a:bodyPr rtlCol="0">
            <a:normAutofit fontScale="90000"/>
          </a:bodyPr>
          <a:lstStyle/>
          <a:p>
            <a:r>
              <a:rPr lang="fr-FR" sz="2700" b="1" dirty="0">
                <a:latin typeface="Constantia" pitchFamily="18" charset="0"/>
              </a:rPr>
              <a:t>Code &amp; Démonstration</a:t>
            </a:r>
            <a:br>
              <a:rPr lang="fr-FR" sz="2400" b="1" dirty="0">
                <a:solidFill>
                  <a:schemeClr val="accent4"/>
                </a:solidFill>
                <a:latin typeface="Constantia" pitchFamily="18" charset="0"/>
              </a:rPr>
            </a:br>
            <a:endParaRPr lang="fr-FR" sz="2400" dirty="0"/>
          </a:p>
        </p:txBody>
      </p:sp>
      <p:sp>
        <p:nvSpPr>
          <p:cNvPr id="17" name="Rectangle : Coin rogné 16" descr="Zone d’accentuation de pied de page">
            <a:extLst>
              <a:ext uri="{FF2B5EF4-FFF2-40B4-BE49-F238E27FC236}">
                <a16:creationId xmlns:a16="http://schemas.microsoft.com/office/drawing/2014/main" id="{D3377F02-85FB-4FAC-AC31-CF6E323FFE3E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>
              <a:solidFill>
                <a:schemeClr val="bg1"/>
              </a:solidFill>
            </a:endParaRPr>
          </a:p>
        </p:txBody>
      </p:sp>
      <p:sp>
        <p:nvSpPr>
          <p:cNvPr id="21" name="Espace réservé du numéro de diapositive 5">
            <a:extLst>
              <a:ext uri="{FF2B5EF4-FFF2-40B4-BE49-F238E27FC236}">
                <a16:creationId xmlns:a16="http://schemas.microsoft.com/office/drawing/2014/main" id="{9B86A7AA-7991-4038-A5AB-6D5D751095C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8C2E478F-E849-4A8C-AF1F-CBCC78A7CBFA}" type="slidenum">
              <a:rPr lang="fr-FR" smtClean="0"/>
              <a:pPr rtl="0"/>
              <a:t>14</a:t>
            </a:fld>
            <a:endParaRPr lang="fr-FR"/>
          </a:p>
        </p:txBody>
      </p:sp>
      <p:sp>
        <p:nvSpPr>
          <p:cNvPr id="19" name="Rectangle 15">
            <a:extLst>
              <a:ext uri="{FF2B5EF4-FFF2-40B4-BE49-F238E27FC236}">
                <a16:creationId xmlns:a16="http://schemas.microsoft.com/office/drawing/2014/main" id="{D21264FC-4E16-4084-884F-1CA1655F5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 flipV="1">
            <a:off x="977193" y="1232748"/>
            <a:ext cx="3280481" cy="431311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Class </a:t>
            </a:r>
            <a:r>
              <a:rPr lang="fr-FR" sz="2000" b="1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gestion_compte</a:t>
            </a:r>
            <a:r>
              <a:rPr lang="fr-FR" sz="20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(Login):</a:t>
            </a:r>
          </a:p>
        </p:txBody>
      </p:sp>
      <p:sp>
        <p:nvSpPr>
          <p:cNvPr id="20" name="Rectangle 15">
            <a:extLst>
              <a:ext uri="{FF2B5EF4-FFF2-40B4-BE49-F238E27FC236}">
                <a16:creationId xmlns:a16="http://schemas.microsoft.com/office/drawing/2014/main" id="{D4970D15-0BA4-4F17-8762-3F75DDDC8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 flipV="1">
            <a:off x="4783673" y="1625220"/>
            <a:ext cx="2903002" cy="560768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Mode admin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1744CE6-1068-4A99-BBC6-2F31240F45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798" y="2316578"/>
            <a:ext cx="10915387" cy="421710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B377626-10DB-41A5-B22D-5921EDACA5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61749" y="2930512"/>
            <a:ext cx="6163450" cy="2082675"/>
          </a:xfrm>
          <a:prstGeom prst="rect">
            <a:avLst/>
          </a:prstGeom>
        </p:spPr>
      </p:pic>
      <p:sp>
        <p:nvSpPr>
          <p:cNvPr id="16" name="Ellipse 15">
            <a:extLst>
              <a:ext uri="{FF2B5EF4-FFF2-40B4-BE49-F238E27FC236}">
                <a16:creationId xmlns:a16="http://schemas.microsoft.com/office/drawing/2014/main" id="{EFB9BC4D-EB6F-48B8-B1F0-2E88AAE45B5D}"/>
              </a:ext>
            </a:extLst>
          </p:cNvPr>
          <p:cNvSpPr/>
          <p:nvPr/>
        </p:nvSpPr>
        <p:spPr>
          <a:xfrm>
            <a:off x="3664001" y="3339621"/>
            <a:ext cx="354283" cy="325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F441AE3F-4325-4D6C-BC7B-8D8B2B16AD21}"/>
              </a:ext>
            </a:extLst>
          </p:cNvPr>
          <p:cNvSpPr/>
          <p:nvPr/>
        </p:nvSpPr>
        <p:spPr>
          <a:xfrm>
            <a:off x="7509533" y="2723326"/>
            <a:ext cx="354283" cy="325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F4929382-BFAF-4329-BF21-871FAA996235}"/>
              </a:ext>
            </a:extLst>
          </p:cNvPr>
          <p:cNvSpPr/>
          <p:nvPr/>
        </p:nvSpPr>
        <p:spPr>
          <a:xfrm>
            <a:off x="3664001" y="4154727"/>
            <a:ext cx="354283" cy="325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EE8D5C4-6064-4DDA-BEF1-7150305A200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61749" y="2983629"/>
            <a:ext cx="5887272" cy="1333686"/>
          </a:xfrm>
          <a:prstGeom prst="rect">
            <a:avLst/>
          </a:prstGeom>
        </p:spPr>
      </p:pic>
      <p:sp>
        <p:nvSpPr>
          <p:cNvPr id="24" name="Ellipse 23">
            <a:extLst>
              <a:ext uri="{FF2B5EF4-FFF2-40B4-BE49-F238E27FC236}">
                <a16:creationId xmlns:a16="http://schemas.microsoft.com/office/drawing/2014/main" id="{73A31151-CAFF-4F0F-81C1-B5BCEFFB873A}"/>
              </a:ext>
            </a:extLst>
          </p:cNvPr>
          <p:cNvSpPr/>
          <p:nvPr/>
        </p:nvSpPr>
        <p:spPr>
          <a:xfrm>
            <a:off x="7515501" y="2714572"/>
            <a:ext cx="354283" cy="325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B784BF7-2E8C-43DE-A445-C3FF1F767DC9}"/>
              </a:ext>
            </a:extLst>
          </p:cNvPr>
          <p:cNvSpPr/>
          <p:nvPr/>
        </p:nvSpPr>
        <p:spPr>
          <a:xfrm>
            <a:off x="3664001" y="4969833"/>
            <a:ext cx="354283" cy="325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7F3B5A2D-40F4-4558-8565-CCE9BF78A398}"/>
              </a:ext>
            </a:extLst>
          </p:cNvPr>
          <p:cNvSpPr/>
          <p:nvPr/>
        </p:nvSpPr>
        <p:spPr>
          <a:xfrm>
            <a:off x="7528884" y="2713071"/>
            <a:ext cx="354283" cy="325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3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FFCC922A-6B10-4390-8C30-0F90F70382B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61749" y="3047001"/>
            <a:ext cx="6306453" cy="2504632"/>
          </a:xfrm>
          <a:prstGeom prst="rect">
            <a:avLst/>
          </a:prstGeom>
        </p:spPr>
      </p:pic>
      <p:sp>
        <p:nvSpPr>
          <p:cNvPr id="27" name="Ellipse 26">
            <a:extLst>
              <a:ext uri="{FF2B5EF4-FFF2-40B4-BE49-F238E27FC236}">
                <a16:creationId xmlns:a16="http://schemas.microsoft.com/office/drawing/2014/main" id="{E25608CC-73D9-42D5-A68B-8EFDB4C97746}"/>
              </a:ext>
            </a:extLst>
          </p:cNvPr>
          <p:cNvSpPr/>
          <p:nvPr/>
        </p:nvSpPr>
        <p:spPr>
          <a:xfrm>
            <a:off x="3664001" y="5784939"/>
            <a:ext cx="354283" cy="325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CBC6E569-7B9F-442F-97BA-496968F749A6}"/>
              </a:ext>
            </a:extLst>
          </p:cNvPr>
          <p:cNvSpPr/>
          <p:nvPr/>
        </p:nvSpPr>
        <p:spPr>
          <a:xfrm>
            <a:off x="7516224" y="2723326"/>
            <a:ext cx="354283" cy="325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4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5E2EE993-88C4-417F-80F5-9A76898C71E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61749" y="3038247"/>
            <a:ext cx="6306453" cy="161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61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’image 4" descr="Conception triangulaire d’un toit">
            <a:extLst>
              <a:ext uri="{FF2B5EF4-FFF2-40B4-BE49-F238E27FC236}">
                <a16:creationId xmlns:a16="http://schemas.microsoft.com/office/drawing/2014/main" id="{01F590AB-1AF1-489D-B942-2800AE8629C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9" name="Groupe 11">
            <a:extLst>
              <a:ext uri="{FF2B5EF4-FFF2-40B4-BE49-F238E27FC236}">
                <a16:creationId xmlns:a16="http://schemas.microsoft.com/office/drawing/2014/main" id="{43C65CC1-99B7-4D24-8D1D-3DE64D427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 flipV="1">
            <a:off x="174280" y="177434"/>
            <a:ext cx="11581277" cy="908265"/>
            <a:chOff x="-4296388" y="5512385"/>
            <a:chExt cx="11581277" cy="908265"/>
          </a:xfrm>
        </p:grpSpPr>
        <p:sp>
          <p:nvSpPr>
            <p:cNvPr id="10" name="Rectangle 14">
              <a:extLst>
                <a:ext uri="{FF2B5EF4-FFF2-40B4-BE49-F238E27FC236}">
                  <a16:creationId xmlns:a16="http://schemas.microsoft.com/office/drawing/2014/main" id="{69829EDD-144E-47F9-9E0C-B367B6620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4296388" y="5512385"/>
              <a:ext cx="11581277" cy="908265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pic>
          <p:nvPicPr>
            <p:cNvPr id="11" name="Graphisme 17">
              <a:extLst>
                <a:ext uri="{FF2B5EF4-FFF2-40B4-BE49-F238E27FC236}">
                  <a16:creationId xmlns:a16="http://schemas.microsoft.com/office/drawing/2014/main" id="{DED4A70F-8EF2-4DB3-B664-27C09FF9D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01495" y="5535171"/>
              <a:ext cx="3936309" cy="849942"/>
            </a:xfrm>
            <a:prstGeom prst="rect">
              <a:avLst/>
            </a:prstGeom>
          </p:spPr>
        </p:pic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B6C8E487-ADDC-4F1B-A30A-BAABB4998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016" y="860130"/>
            <a:ext cx="12263015" cy="6858000"/>
          </a:xfrm>
          <a:prstGeom prst="rect">
            <a:avLst/>
          </a:prstGeom>
          <a:solidFill>
            <a:srgbClr val="2F334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2076202" y="2038193"/>
            <a:ext cx="7075714" cy="3787264"/>
            <a:chOff x="500743" y="-22763"/>
            <a:chExt cx="7075714" cy="708976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20225" y="518731"/>
              <a:ext cx="6475342" cy="654827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19023" y="971392"/>
              <a:ext cx="6116803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rtl="0">
                <a:buFont typeface="Arial" panose="020B0604020202020204" pitchFamily="34" charset="0"/>
                <a:buChar char="•"/>
              </a:pPr>
              <a:r>
                <a:rPr lang="fr-FR" dirty="0"/>
                <a:t>L’installation de ’Oracle </a:t>
              </a:r>
              <a:r>
                <a:rPr lang="fr-FR" dirty="0" err="1"/>
                <a:t>Database</a:t>
              </a:r>
              <a:r>
                <a:rPr lang="fr-FR" dirty="0"/>
                <a:t> 11g Express Edition’ est nécessaire pour le fonctionnement du programme.</a:t>
              </a:r>
            </a:p>
            <a:p>
              <a:pPr marL="285750" indent="-285750" rtl="0">
                <a:buFont typeface="Arial" panose="020B0604020202020204" pitchFamily="34" charset="0"/>
                <a:buChar char="•"/>
              </a:pPr>
              <a:r>
                <a:rPr lang="fr-FR" dirty="0"/>
                <a:t>Il est préférable de choisir (</a:t>
              </a:r>
              <a:r>
                <a:rPr lang="fr-FR" dirty="0" err="1"/>
                <a:t>system,system</a:t>
              </a:r>
              <a:r>
                <a:rPr lang="fr-FR" dirty="0"/>
                <a:t>) comme login et mot de passe de la base de données, sinon les modifier dans le code.</a:t>
              </a:r>
            </a:p>
            <a:p>
              <a:pPr marL="285750" indent="-285750" rtl="0">
                <a:buFont typeface="Arial" panose="020B0604020202020204" pitchFamily="34" charset="0"/>
                <a:buChar char="•"/>
              </a:pPr>
              <a:r>
                <a:rPr lang="fr-FR" dirty="0"/>
                <a:t>Il est possible que l’installation de ‘instant client’ soit requise aussi (consultez les commentaires du code ligne 27).</a:t>
              </a:r>
            </a:p>
            <a:p>
              <a:pPr marL="285750" indent="-285750" rtl="0">
                <a:buFont typeface="Arial" panose="020B0604020202020204" pitchFamily="34" charset="0"/>
                <a:buChar char="•"/>
              </a:pPr>
              <a:r>
                <a:rPr lang="fr-FR" dirty="0"/>
                <a:t>Le login le numéro APOGEE et le mot de passe de l’admin0 sont (admin,0,123)</a:t>
              </a:r>
            </a:p>
          </p:txBody>
        </p:sp>
      </p:grpSp>
      <p:sp>
        <p:nvSpPr>
          <p:cNvPr id="6" name="Titre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28426" y="-600119"/>
            <a:ext cx="6609256" cy="1508126"/>
          </a:xfrm>
        </p:spPr>
        <p:txBody>
          <a:bodyPr rtlCol="0">
            <a:normAutofit/>
          </a:bodyPr>
          <a:lstStyle/>
          <a:p>
            <a:pPr rtl="0"/>
            <a:r>
              <a:rPr lang="fr-FR" sz="2400" dirty="0">
                <a:latin typeface="Constantia" panose="02030602050306030303" pitchFamily="18" charset="0"/>
              </a:rPr>
              <a:t>Remarques:</a:t>
            </a:r>
          </a:p>
        </p:txBody>
      </p:sp>
    </p:spTree>
    <p:extLst>
      <p:ext uri="{BB962C8B-B14F-4D97-AF65-F5344CB8AC3E}">
        <p14:creationId xmlns:p14="http://schemas.microsoft.com/office/powerpoint/2010/main" val="2284867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’image 4" descr="Conception triangulaire d’un toit">
            <a:extLst>
              <a:ext uri="{FF2B5EF4-FFF2-40B4-BE49-F238E27FC236}">
                <a16:creationId xmlns:a16="http://schemas.microsoft.com/office/drawing/2014/main" id="{01F590AB-1AF1-489D-B942-2800AE8629C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6C8E487-ADDC-4F1B-A30A-BAABB4998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016" y="860130"/>
            <a:ext cx="12263015" cy="6858000"/>
          </a:xfrm>
          <a:prstGeom prst="rect">
            <a:avLst/>
          </a:prstGeom>
          <a:solidFill>
            <a:srgbClr val="2F334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2076202" y="2038193"/>
            <a:ext cx="7075714" cy="3883523"/>
            <a:chOff x="500743" y="-22763"/>
            <a:chExt cx="7075714" cy="72699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00743" y="593493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</p:grpSp>
      <p:sp>
        <p:nvSpPr>
          <p:cNvPr id="6" name="Titre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2660" y="2674937"/>
            <a:ext cx="6609256" cy="1508126"/>
          </a:xfrm>
        </p:spPr>
        <p:txBody>
          <a:bodyPr rtlCol="0"/>
          <a:lstStyle/>
          <a:p>
            <a:pPr rtl="0"/>
            <a:r>
              <a:rPr lang="fr-FR" dirty="0"/>
              <a:t>Fin.</a:t>
            </a:r>
          </a:p>
        </p:txBody>
      </p:sp>
    </p:spTree>
    <p:extLst>
      <p:ext uri="{BB962C8B-B14F-4D97-AF65-F5344CB8AC3E}">
        <p14:creationId xmlns:p14="http://schemas.microsoft.com/office/powerpoint/2010/main" val="825973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’image 5" descr="Bâtiment" title="Bâtiment">
            <a:extLst>
              <a:ext uri="{FF2B5EF4-FFF2-40B4-BE49-F238E27FC236}">
                <a16:creationId xmlns:a16="http://schemas.microsoft.com/office/drawing/2014/main" id="{00C713CD-79D0-408F-A140-FBAE3C60226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1269" y="0"/>
            <a:ext cx="11200732" cy="6858000"/>
          </a:xfrm>
          <a:ln>
            <a:solidFill>
              <a:schemeClr val="bg1"/>
            </a:solidFill>
          </a:ln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CCC577CF-CED3-44B1-AC3E-05C2556B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3522" y="842962"/>
            <a:ext cx="2217235" cy="1643063"/>
            <a:chOff x="883522" y="408327"/>
            <a:chExt cx="5276606" cy="5768636"/>
          </a:xfrm>
        </p:grpSpPr>
        <p:sp>
          <p:nvSpPr>
            <p:cNvPr id="14" name="Rectangle 13">
              <a:extLst>
                <a:ext uri="{FF2B5EF4-FFF2-40B4-BE49-F238E27FC236}">
                  <a16:creationId xmlns:a16="http://schemas.microsoft.com/office/drawing/2014/main" id="{875940B9-0338-4FFA-9747-10812F028F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4B52C7E-3049-4545-956A-6D8F73F23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>
                <a:solidFill>
                  <a:schemeClr val="bg1"/>
                </a:solidFill>
              </a:endParaRPr>
            </a:p>
          </p:txBody>
        </p:sp>
        <p:pic>
          <p:nvPicPr>
            <p:cNvPr id="13" name="Graphisme 12">
              <a:extLst>
                <a:ext uri="{FF2B5EF4-FFF2-40B4-BE49-F238E27FC236}">
                  <a16:creationId xmlns:a16="http://schemas.microsoft.com/office/drawing/2014/main" id="{46669882-9FD4-41D7-A5A6-A4A2E44A2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</p:grpSp>
      <p:sp>
        <p:nvSpPr>
          <p:cNvPr id="26" name="Titre 25">
            <a:extLst>
              <a:ext uri="{FF2B5EF4-FFF2-40B4-BE49-F238E27FC236}">
                <a16:creationId xmlns:a16="http://schemas.microsoft.com/office/drawing/2014/main" id="{DB4530C3-10EF-4FDE-A1B1-9DF09C2DF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522" y="1028851"/>
            <a:ext cx="2217235" cy="885673"/>
          </a:xfrm>
        </p:spPr>
        <p:txBody>
          <a:bodyPr rtlCol="0">
            <a:normAutofit fontScale="90000"/>
          </a:bodyPr>
          <a:lstStyle/>
          <a:p>
            <a:pPr rtl="0"/>
            <a:br>
              <a:rPr lang="fr-FR" dirty="0"/>
            </a:br>
            <a:r>
              <a:rPr lang="fr-FR" dirty="0"/>
              <a:t>PLAN: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F5A9FF5-7F76-43F9-8EBE-606AC1E2C55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fr-FR"/>
              <a:t>Ajouter un pied de page</a:t>
            </a:r>
          </a:p>
        </p:txBody>
      </p:sp>
      <p:sp>
        <p:nvSpPr>
          <p:cNvPr id="11" name="Rectangle : Coin rogné 10" descr="Zone d’accentuation de pied de page">
            <a:extLst>
              <a:ext uri="{FF2B5EF4-FFF2-40B4-BE49-F238E27FC236}">
                <a16:creationId xmlns:a16="http://schemas.microsoft.com/office/drawing/2014/main" id="{A39C0937-57CD-4C2F-B530-516994363917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>
              <a:solidFill>
                <a:schemeClr val="bg1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E8EC366-9118-4504-88CF-ABE80F98E7F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smtClean="0"/>
              <a:pPr rtl="0"/>
              <a:t>2</a:t>
            </a:fld>
            <a:endParaRPr lang="fr-FR"/>
          </a:p>
        </p:txBody>
      </p:sp>
      <p:sp>
        <p:nvSpPr>
          <p:cNvPr id="16" name="Line 37">
            <a:extLst>
              <a:ext uri="{FF2B5EF4-FFF2-40B4-BE49-F238E27FC236}">
                <a16:creationId xmlns:a16="http://schemas.microsoft.com/office/drawing/2014/main" id="{B297D3D5-2F45-4C4D-B0EA-9031FFD72AE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9351" y="3949688"/>
            <a:ext cx="935861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grpSp>
        <p:nvGrpSpPr>
          <p:cNvPr id="17" name="Group 39">
            <a:extLst>
              <a:ext uri="{FF2B5EF4-FFF2-40B4-BE49-F238E27FC236}">
                <a16:creationId xmlns:a16="http://schemas.microsoft.com/office/drawing/2014/main" id="{E5C848FD-3E29-4CBE-A7C6-93B35AB9B238}"/>
              </a:ext>
            </a:extLst>
          </p:cNvPr>
          <p:cNvGrpSpPr>
            <a:grpSpLocks/>
          </p:cNvGrpSpPr>
          <p:nvPr/>
        </p:nvGrpSpPr>
        <p:grpSpPr bwMode="auto">
          <a:xfrm>
            <a:off x="5380831" y="2826611"/>
            <a:ext cx="826763" cy="623117"/>
            <a:chOff x="1492" y="1538"/>
            <a:chExt cx="624" cy="240"/>
          </a:xfrm>
        </p:grpSpPr>
        <p:sp>
          <p:nvSpPr>
            <p:cNvPr id="18" name="Line 40">
              <a:extLst>
                <a:ext uri="{FF2B5EF4-FFF2-40B4-BE49-F238E27FC236}">
                  <a16:creationId xmlns:a16="http://schemas.microsoft.com/office/drawing/2014/main" id="{196DE3EF-3D63-45F4-BA00-F2FB304CB3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2" y="1538"/>
              <a:ext cx="384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Line 41">
              <a:extLst>
                <a:ext uri="{FF2B5EF4-FFF2-40B4-BE49-F238E27FC236}">
                  <a16:creationId xmlns:a16="http://schemas.microsoft.com/office/drawing/2014/main" id="{6AE2644D-D497-4AC8-8978-5B231652F8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1538"/>
              <a:ext cx="240" cy="24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0" name="AutoShape 45">
            <a:extLst>
              <a:ext uri="{FF2B5EF4-FFF2-40B4-BE49-F238E27FC236}">
                <a16:creationId xmlns:a16="http://schemas.microsoft.com/office/drawing/2014/main" id="{A369F9F0-3C23-4A55-899B-F25189E0B029}"/>
              </a:ext>
            </a:extLst>
          </p:cNvPr>
          <p:cNvSpPr>
            <a:spLocks noChangeArrowheads="1"/>
          </p:cNvSpPr>
          <p:nvPr/>
        </p:nvSpPr>
        <p:spPr bwMode="gray">
          <a:xfrm>
            <a:off x="6144724" y="2443151"/>
            <a:ext cx="5084781" cy="90011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r-FR" sz="2400" b="1" dirty="0">
                <a:solidFill>
                  <a:schemeClr val="accent4"/>
                </a:solidFill>
                <a:latin typeface="Constantia" pitchFamily="18" charset="0"/>
              </a:rPr>
              <a:t>Librairies utilisées</a:t>
            </a:r>
          </a:p>
        </p:txBody>
      </p:sp>
      <p:sp>
        <p:nvSpPr>
          <p:cNvPr id="21" name="AutoShape 49">
            <a:extLst>
              <a:ext uri="{FF2B5EF4-FFF2-40B4-BE49-F238E27FC236}">
                <a16:creationId xmlns:a16="http://schemas.microsoft.com/office/drawing/2014/main" id="{0DCE9B1A-388D-485B-BD38-4A9E0CB5A6EA}"/>
              </a:ext>
            </a:extLst>
          </p:cNvPr>
          <p:cNvSpPr>
            <a:spLocks noChangeArrowheads="1"/>
          </p:cNvSpPr>
          <p:nvPr/>
        </p:nvSpPr>
        <p:spPr bwMode="gray">
          <a:xfrm>
            <a:off x="6115949" y="3464770"/>
            <a:ext cx="5084781" cy="10178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r-FR" sz="2400" b="1" dirty="0">
                <a:solidFill>
                  <a:schemeClr val="accent4"/>
                </a:solidFill>
                <a:latin typeface="Constantia" pitchFamily="18" charset="0"/>
              </a:rPr>
              <a:t>Code &amp; Démonstration</a:t>
            </a:r>
          </a:p>
        </p:txBody>
      </p:sp>
      <p:sp>
        <p:nvSpPr>
          <p:cNvPr id="22" name="Oval 51">
            <a:extLst>
              <a:ext uri="{FF2B5EF4-FFF2-40B4-BE49-F238E27FC236}">
                <a16:creationId xmlns:a16="http://schemas.microsoft.com/office/drawing/2014/main" id="{81A220E8-4D87-4A2C-874B-1068EBF25797}"/>
              </a:ext>
            </a:extLst>
          </p:cNvPr>
          <p:cNvSpPr>
            <a:spLocks noChangeArrowheads="1"/>
          </p:cNvSpPr>
          <p:nvPr/>
        </p:nvSpPr>
        <p:spPr bwMode="gray">
          <a:xfrm>
            <a:off x="6087375" y="2727315"/>
            <a:ext cx="203200" cy="201613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fr-FR" dirty="0">
              <a:latin typeface="Arial" charset="0"/>
            </a:endParaRPr>
          </a:p>
        </p:txBody>
      </p:sp>
      <p:sp>
        <p:nvSpPr>
          <p:cNvPr id="23" name="Oval 53">
            <a:extLst>
              <a:ext uri="{FF2B5EF4-FFF2-40B4-BE49-F238E27FC236}">
                <a16:creationId xmlns:a16="http://schemas.microsoft.com/office/drawing/2014/main" id="{9A64E568-6829-4B07-950A-271E3D1523C6}"/>
              </a:ext>
            </a:extLst>
          </p:cNvPr>
          <p:cNvSpPr>
            <a:spLocks noChangeArrowheads="1"/>
          </p:cNvSpPr>
          <p:nvPr/>
        </p:nvSpPr>
        <p:spPr bwMode="gray">
          <a:xfrm>
            <a:off x="6014349" y="3843224"/>
            <a:ext cx="203200" cy="203200"/>
          </a:xfrm>
          <a:prstGeom prst="ellipse">
            <a:avLst/>
          </a:prstGeom>
          <a:solidFill>
            <a:srgbClr val="669900"/>
          </a:soli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fr-FR" dirty="0">
              <a:latin typeface="Arial" charset="0"/>
            </a:endParaRPr>
          </a:p>
        </p:txBody>
      </p:sp>
      <p:sp>
        <p:nvSpPr>
          <p:cNvPr id="30" name="AutoShape 45">
            <a:extLst>
              <a:ext uri="{FF2B5EF4-FFF2-40B4-BE49-F238E27FC236}">
                <a16:creationId xmlns:a16="http://schemas.microsoft.com/office/drawing/2014/main" id="{937A6AEE-CAB4-4752-8E1A-CA3A805A2F10}"/>
              </a:ext>
            </a:extLst>
          </p:cNvPr>
          <p:cNvSpPr>
            <a:spLocks noChangeArrowheads="1"/>
          </p:cNvSpPr>
          <p:nvPr/>
        </p:nvSpPr>
        <p:spPr bwMode="gray">
          <a:xfrm>
            <a:off x="6087375" y="1411504"/>
            <a:ext cx="5142130" cy="9014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fr-FR" sz="2400" b="1" dirty="0">
              <a:solidFill>
                <a:schemeClr val="accent4"/>
              </a:solidFill>
              <a:latin typeface="Constantia" pitchFamily="18" charset="0"/>
            </a:endParaRPr>
          </a:p>
          <a:p>
            <a:pPr algn="ctr">
              <a:defRPr/>
            </a:pPr>
            <a:r>
              <a:rPr lang="fr-FR" sz="2400" b="1" dirty="0">
                <a:solidFill>
                  <a:schemeClr val="accent4"/>
                </a:solidFill>
                <a:latin typeface="Constantia" pitchFamily="18" charset="0"/>
              </a:rPr>
              <a:t>Présentation du projet</a:t>
            </a:r>
          </a:p>
          <a:p>
            <a:pPr algn="ctr">
              <a:defRPr/>
            </a:pPr>
            <a:endParaRPr lang="fr-FR" sz="2400" b="1" dirty="0">
              <a:solidFill>
                <a:schemeClr val="accent4"/>
              </a:solidFill>
              <a:latin typeface="Constantia" pitchFamily="18" charset="0"/>
            </a:endParaRPr>
          </a:p>
        </p:txBody>
      </p:sp>
      <p:grpSp>
        <p:nvGrpSpPr>
          <p:cNvPr id="33" name="Group 39">
            <a:extLst>
              <a:ext uri="{FF2B5EF4-FFF2-40B4-BE49-F238E27FC236}">
                <a16:creationId xmlns:a16="http://schemas.microsoft.com/office/drawing/2014/main" id="{663B3136-0A2E-4DB9-ACFC-21AF13973B3A}"/>
              </a:ext>
            </a:extLst>
          </p:cNvPr>
          <p:cNvGrpSpPr>
            <a:grpSpLocks/>
          </p:cNvGrpSpPr>
          <p:nvPr/>
        </p:nvGrpSpPr>
        <p:grpSpPr bwMode="auto">
          <a:xfrm>
            <a:off x="4886325" y="1909751"/>
            <a:ext cx="1182102" cy="784471"/>
            <a:chOff x="1492" y="1538"/>
            <a:chExt cx="624" cy="240"/>
          </a:xfrm>
        </p:grpSpPr>
        <p:sp>
          <p:nvSpPr>
            <p:cNvPr id="34" name="Line 40">
              <a:extLst>
                <a:ext uri="{FF2B5EF4-FFF2-40B4-BE49-F238E27FC236}">
                  <a16:creationId xmlns:a16="http://schemas.microsoft.com/office/drawing/2014/main" id="{34C11048-C4D0-425D-A9E3-5C348EFF9F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2" y="1538"/>
              <a:ext cx="384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" name="Line 41">
              <a:extLst>
                <a:ext uri="{FF2B5EF4-FFF2-40B4-BE49-F238E27FC236}">
                  <a16:creationId xmlns:a16="http://schemas.microsoft.com/office/drawing/2014/main" id="{4AEEFC8C-DD73-4A8C-AE60-E7970A3DCE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1538"/>
              <a:ext cx="240" cy="24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41" name="Oval 52">
            <a:extLst>
              <a:ext uri="{FF2B5EF4-FFF2-40B4-BE49-F238E27FC236}">
                <a16:creationId xmlns:a16="http://schemas.microsoft.com/office/drawing/2014/main" id="{496920DC-5236-4FD2-8645-06C3DA526C9F}"/>
              </a:ext>
            </a:extLst>
          </p:cNvPr>
          <p:cNvSpPr>
            <a:spLocks noChangeArrowheads="1"/>
          </p:cNvSpPr>
          <p:nvPr/>
        </p:nvSpPr>
        <p:spPr bwMode="gray">
          <a:xfrm>
            <a:off x="5994400" y="1809684"/>
            <a:ext cx="203200" cy="203200"/>
          </a:xfrm>
          <a:prstGeom prst="ellipse">
            <a:avLst/>
          </a:prstGeom>
          <a:solidFill>
            <a:srgbClr val="669900"/>
          </a:soli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fr-FR" dirty="0">
              <a:latin typeface="Arial" charset="0"/>
            </a:endParaRPr>
          </a:p>
        </p:txBody>
      </p:sp>
      <p:sp>
        <p:nvSpPr>
          <p:cNvPr id="43" name="Oval 56">
            <a:extLst>
              <a:ext uri="{FF2B5EF4-FFF2-40B4-BE49-F238E27FC236}">
                <a16:creationId xmlns:a16="http://schemas.microsoft.com/office/drawing/2014/main" id="{331E5937-FB2D-4BE2-85AA-B89E5B6FA477}"/>
              </a:ext>
            </a:extLst>
          </p:cNvPr>
          <p:cNvSpPr>
            <a:spLocks noChangeArrowheads="1"/>
          </p:cNvSpPr>
          <p:nvPr/>
        </p:nvSpPr>
        <p:spPr bwMode="gray">
          <a:xfrm>
            <a:off x="3611303" y="2578151"/>
            <a:ext cx="1787525" cy="1773237"/>
          </a:xfrm>
          <a:prstGeom prst="ellipse">
            <a:avLst/>
          </a:prstGeom>
          <a:blipFill dpi="0" rotWithShape="1">
            <a:blip r:embed="rId7" cstate="print"/>
            <a:srcRect/>
            <a:stretch>
              <a:fillRect/>
            </a:stretch>
          </a:blipFill>
          <a:ln w="28575" algn="ctr">
            <a:solidFill>
              <a:schemeClr val="bg1">
                <a:alpha val="70000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fr-FR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30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’image 5" descr="Paysage urbain" title="Paysage urbain">
            <a:extLst>
              <a:ext uri="{FF2B5EF4-FFF2-40B4-BE49-F238E27FC236}">
                <a16:creationId xmlns:a16="http://schemas.microsoft.com/office/drawing/2014/main" id="{ED2DC372-F50D-4241-956F-88217652F91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12" name="Groupe 11">
            <a:extLst>
              <a:ext uri="{FF2B5EF4-FFF2-40B4-BE49-F238E27FC236}">
                <a16:creationId xmlns:a16="http://schemas.microsoft.com/office/drawing/2014/main" id="{1101DF86-6B00-49D3-9EFB-456055F79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 flipV="1">
            <a:off x="174280" y="177434"/>
            <a:ext cx="11581277" cy="6178915"/>
            <a:chOff x="-4296388" y="241735"/>
            <a:chExt cx="11581277" cy="6178915"/>
          </a:xfrm>
        </p:grpSpPr>
        <p:sp>
          <p:nvSpPr>
            <p:cNvPr id="15" name="Rectangle 14">
              <a:extLst>
                <a:ext uri="{FF2B5EF4-FFF2-40B4-BE49-F238E27FC236}">
                  <a16:creationId xmlns:a16="http://schemas.microsoft.com/office/drawing/2014/main" id="{551A06BE-4DC9-42C3-9272-4EF3E833D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4296388" y="5512385"/>
              <a:ext cx="11581277" cy="908265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pic>
          <p:nvPicPr>
            <p:cNvPr id="18" name="Graphisme 17">
              <a:extLst>
                <a:ext uri="{FF2B5EF4-FFF2-40B4-BE49-F238E27FC236}">
                  <a16:creationId xmlns:a16="http://schemas.microsoft.com/office/drawing/2014/main" id="{42A4A83C-0C6B-4A7C-B582-33988B027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201495" y="5535171"/>
              <a:ext cx="3936309" cy="849942"/>
            </a:xfrm>
            <a:prstGeom prst="rect">
              <a:avLst/>
            </a:prstGeom>
          </p:spPr>
        </p:pic>
        <p:sp>
          <p:nvSpPr>
            <p:cNvPr id="16" name="Rectangle 15">
              <a:extLst>
                <a:ext uri="{FF2B5EF4-FFF2-40B4-BE49-F238E27FC236}">
                  <a16:creationId xmlns:a16="http://schemas.microsoft.com/office/drawing/2014/main" id="{6568F216-4DE5-421A-A222-041B654BB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3213593" y="241735"/>
              <a:ext cx="9886949" cy="4981722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itre 3">
            <a:extLst>
              <a:ext uri="{FF2B5EF4-FFF2-40B4-BE49-F238E27FC236}">
                <a16:creationId xmlns:a16="http://schemas.microsoft.com/office/drawing/2014/main" id="{9C2EEB1E-E5B2-44FA-8D26-4D510438D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365" y="324483"/>
            <a:ext cx="4078407" cy="813726"/>
          </a:xfrm>
        </p:spPr>
        <p:txBody>
          <a:bodyPr rtlCol="0">
            <a:normAutofit/>
          </a:bodyPr>
          <a:lstStyle/>
          <a:p>
            <a:r>
              <a:rPr lang="fr-FR" sz="2400" b="1" dirty="0">
                <a:latin typeface="Constantia" pitchFamily="18" charset="0"/>
              </a:rPr>
              <a:t>Présentation du projet</a:t>
            </a:r>
            <a:endParaRPr lang="fr-FR" sz="2400" dirty="0"/>
          </a:p>
        </p:txBody>
      </p:sp>
      <p:sp>
        <p:nvSpPr>
          <p:cNvPr id="17" name="Rectangle : Coin rogné 16" descr="Zone d’accentuation de pied de page">
            <a:extLst>
              <a:ext uri="{FF2B5EF4-FFF2-40B4-BE49-F238E27FC236}">
                <a16:creationId xmlns:a16="http://schemas.microsoft.com/office/drawing/2014/main" id="{D3377F02-85FB-4FAC-AC31-CF6E323FFE3E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>
              <a:solidFill>
                <a:schemeClr val="bg1"/>
              </a:solidFill>
            </a:endParaRPr>
          </a:p>
        </p:txBody>
      </p:sp>
      <p:sp>
        <p:nvSpPr>
          <p:cNvPr id="21" name="Espace réservé du numéro de diapositive 5">
            <a:extLst>
              <a:ext uri="{FF2B5EF4-FFF2-40B4-BE49-F238E27FC236}">
                <a16:creationId xmlns:a16="http://schemas.microsoft.com/office/drawing/2014/main" id="{9B86A7AA-7991-4038-A5AB-6D5D751095C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8C2E478F-E849-4A8C-AF1F-CBCC78A7CBFA}" type="slidenum">
              <a:rPr lang="fr-FR" smtClean="0"/>
              <a:pPr rtl="0"/>
              <a:t>3</a:t>
            </a:fld>
            <a:endParaRPr lang="fr-FR"/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6B55FDEC-F85B-41B4-AF0B-710569BAEF1A}"/>
              </a:ext>
            </a:extLst>
          </p:cNvPr>
          <p:cNvSpPr txBox="1"/>
          <p:nvPr/>
        </p:nvSpPr>
        <p:spPr>
          <a:xfrm>
            <a:off x="1416236" y="1648631"/>
            <a:ext cx="5904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</a:rPr>
              <a:t>Thème :</a:t>
            </a: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156A7DF5-0741-4A81-BB15-6E10C5F4B8DE}"/>
              </a:ext>
            </a:extLst>
          </p:cNvPr>
          <p:cNvSpPr txBox="1"/>
          <p:nvPr/>
        </p:nvSpPr>
        <p:spPr>
          <a:xfrm>
            <a:off x="1740272" y="2257792"/>
            <a:ext cx="6552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Gestion des comptes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Gestion des étudiants et leurs notes</a:t>
            </a:r>
          </a:p>
        </p:txBody>
      </p:sp>
      <p:sp>
        <p:nvSpPr>
          <p:cNvPr id="20" name="TextBox 10">
            <a:extLst>
              <a:ext uri="{FF2B5EF4-FFF2-40B4-BE49-F238E27FC236}">
                <a16:creationId xmlns:a16="http://schemas.microsoft.com/office/drawing/2014/main" id="{326500B5-7E5B-40B7-996B-9974EB1CAD26}"/>
              </a:ext>
            </a:extLst>
          </p:cNvPr>
          <p:cNvSpPr txBox="1"/>
          <p:nvPr/>
        </p:nvSpPr>
        <p:spPr>
          <a:xfrm>
            <a:off x="1416236" y="3396649"/>
            <a:ext cx="5904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</a:rPr>
              <a:t>Objectif :</a:t>
            </a:r>
          </a:p>
        </p:txBody>
      </p:sp>
      <p:sp>
        <p:nvSpPr>
          <p:cNvPr id="22" name="TextBox 11">
            <a:extLst>
              <a:ext uri="{FF2B5EF4-FFF2-40B4-BE49-F238E27FC236}">
                <a16:creationId xmlns:a16="http://schemas.microsoft.com/office/drawing/2014/main" id="{A6923865-A97E-4276-8DA0-43F2C949FB4C}"/>
              </a:ext>
            </a:extLst>
          </p:cNvPr>
          <p:cNvSpPr txBox="1"/>
          <p:nvPr/>
        </p:nvSpPr>
        <p:spPr>
          <a:xfrm>
            <a:off x="1740272" y="4086443"/>
            <a:ext cx="83889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Simplifier les tâches</a:t>
            </a: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fr-FR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Remplacer la méthode de gestion  manuelle</a:t>
            </a: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fr-FR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Assurer le suivi des comptes et des notes</a:t>
            </a:r>
          </a:p>
          <a:p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423632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’image 5" descr="Paysage urbain" title="Paysage urbain">
            <a:extLst>
              <a:ext uri="{FF2B5EF4-FFF2-40B4-BE49-F238E27FC236}">
                <a16:creationId xmlns:a16="http://schemas.microsoft.com/office/drawing/2014/main" id="{ED2DC372-F50D-4241-956F-88217652F91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12" name="Groupe 11">
            <a:extLst>
              <a:ext uri="{FF2B5EF4-FFF2-40B4-BE49-F238E27FC236}">
                <a16:creationId xmlns:a16="http://schemas.microsoft.com/office/drawing/2014/main" id="{1101DF86-6B00-49D3-9EFB-456055F79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 flipV="1">
            <a:off x="174280" y="177434"/>
            <a:ext cx="11581277" cy="6178915"/>
            <a:chOff x="-4296388" y="241735"/>
            <a:chExt cx="11581277" cy="6178915"/>
          </a:xfrm>
        </p:grpSpPr>
        <p:sp>
          <p:nvSpPr>
            <p:cNvPr id="15" name="Rectangle 14">
              <a:extLst>
                <a:ext uri="{FF2B5EF4-FFF2-40B4-BE49-F238E27FC236}">
                  <a16:creationId xmlns:a16="http://schemas.microsoft.com/office/drawing/2014/main" id="{551A06BE-4DC9-42C3-9272-4EF3E833D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4296388" y="5512385"/>
              <a:ext cx="11581277" cy="908265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pic>
          <p:nvPicPr>
            <p:cNvPr id="18" name="Graphisme 17">
              <a:extLst>
                <a:ext uri="{FF2B5EF4-FFF2-40B4-BE49-F238E27FC236}">
                  <a16:creationId xmlns:a16="http://schemas.microsoft.com/office/drawing/2014/main" id="{42A4A83C-0C6B-4A7C-B582-33988B027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201495" y="5535171"/>
              <a:ext cx="3936309" cy="849942"/>
            </a:xfrm>
            <a:prstGeom prst="rect">
              <a:avLst/>
            </a:prstGeom>
          </p:spPr>
        </p:pic>
        <p:sp>
          <p:nvSpPr>
            <p:cNvPr id="16" name="Rectangle 15">
              <a:extLst>
                <a:ext uri="{FF2B5EF4-FFF2-40B4-BE49-F238E27FC236}">
                  <a16:creationId xmlns:a16="http://schemas.microsoft.com/office/drawing/2014/main" id="{6568F216-4DE5-421A-A222-041B654BB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3213593" y="241735"/>
              <a:ext cx="9886949" cy="4981722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itre 3">
            <a:extLst>
              <a:ext uri="{FF2B5EF4-FFF2-40B4-BE49-F238E27FC236}">
                <a16:creationId xmlns:a16="http://schemas.microsoft.com/office/drawing/2014/main" id="{9C2EEB1E-E5B2-44FA-8D26-4D510438D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365" y="249187"/>
            <a:ext cx="4078407" cy="813726"/>
          </a:xfrm>
        </p:spPr>
        <p:txBody>
          <a:bodyPr rtlCol="0">
            <a:norm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Les besoins fonctionnels</a:t>
            </a:r>
          </a:p>
        </p:txBody>
      </p:sp>
      <p:sp>
        <p:nvSpPr>
          <p:cNvPr id="17" name="Rectangle : Coin rogné 16" descr="Zone d’accentuation de pied de page">
            <a:extLst>
              <a:ext uri="{FF2B5EF4-FFF2-40B4-BE49-F238E27FC236}">
                <a16:creationId xmlns:a16="http://schemas.microsoft.com/office/drawing/2014/main" id="{D3377F02-85FB-4FAC-AC31-CF6E323FFE3E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>
              <a:solidFill>
                <a:schemeClr val="bg1"/>
              </a:solidFill>
            </a:endParaRPr>
          </a:p>
        </p:txBody>
      </p:sp>
      <p:sp>
        <p:nvSpPr>
          <p:cNvPr id="21" name="Espace réservé du numéro de diapositive 5">
            <a:extLst>
              <a:ext uri="{FF2B5EF4-FFF2-40B4-BE49-F238E27FC236}">
                <a16:creationId xmlns:a16="http://schemas.microsoft.com/office/drawing/2014/main" id="{9B86A7AA-7991-4038-A5AB-6D5D751095C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8C2E478F-E849-4A8C-AF1F-CBCC78A7CBFA}" type="slidenum">
              <a:rPr lang="fr-FR" smtClean="0"/>
              <a:pPr rtl="0"/>
              <a:t>4</a:t>
            </a:fld>
            <a:endParaRPr lang="fr-FR"/>
          </a:p>
        </p:txBody>
      </p:sp>
      <p:sp>
        <p:nvSpPr>
          <p:cNvPr id="19" name="AutoShape 47">
            <a:extLst>
              <a:ext uri="{FF2B5EF4-FFF2-40B4-BE49-F238E27FC236}">
                <a16:creationId xmlns:a16="http://schemas.microsoft.com/office/drawing/2014/main" id="{1B909699-1867-429F-B60D-99BDA7FF8AD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978438" y="4064828"/>
            <a:ext cx="6460448" cy="508000"/>
          </a:xfrm>
          <a:prstGeom prst="roundRect">
            <a:avLst>
              <a:gd name="adj" fmla="val 50000"/>
            </a:avLst>
          </a:prstGeom>
          <a:ln>
            <a:solidFill>
              <a:srgbClr val="6699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fr-FR"/>
            </a:defPPr>
            <a:lvl1pPr marL="0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2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49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33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15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00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282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466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lang="fr-FR" sz="2000" b="1" dirty="0"/>
              <a:t>Gestion des listes des étudiants</a:t>
            </a:r>
            <a:endParaRPr lang="fr-FR" sz="2000" b="1" dirty="0">
              <a:latin typeface="Garamond" pitchFamily="18" charset="0"/>
            </a:endParaRPr>
          </a:p>
        </p:txBody>
      </p:sp>
      <p:sp>
        <p:nvSpPr>
          <p:cNvPr id="25" name="AutoShape 47">
            <a:extLst>
              <a:ext uri="{FF2B5EF4-FFF2-40B4-BE49-F238E27FC236}">
                <a16:creationId xmlns:a16="http://schemas.microsoft.com/office/drawing/2014/main" id="{A8797E7F-390D-4926-AC55-64830DD9D8C0}"/>
              </a:ext>
            </a:extLst>
          </p:cNvPr>
          <p:cNvSpPr>
            <a:spLocks noChangeArrowheads="1"/>
          </p:cNvSpPr>
          <p:nvPr/>
        </p:nvSpPr>
        <p:spPr bwMode="gray">
          <a:xfrm>
            <a:off x="2741351" y="2842668"/>
            <a:ext cx="6460448" cy="508000"/>
          </a:xfrm>
          <a:prstGeom prst="roundRect">
            <a:avLst>
              <a:gd name="adj" fmla="val 50000"/>
            </a:avLst>
          </a:prstGeom>
          <a:ln>
            <a:solidFill>
              <a:srgbClr val="6699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fr-FR"/>
            </a:defPPr>
            <a:lvl1pPr marL="0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2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49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33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15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00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282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466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lang="fr-FR" sz="2000" b="1" dirty="0"/>
              <a:t> consulter les comptes enregistrés </a:t>
            </a:r>
            <a:endParaRPr lang="fr-FR" sz="2000" b="1" dirty="0">
              <a:latin typeface="Garamond" pitchFamily="18" charset="0"/>
            </a:endParaRPr>
          </a:p>
        </p:txBody>
      </p:sp>
      <p:sp>
        <p:nvSpPr>
          <p:cNvPr id="26" name="AutoShape 47">
            <a:extLst>
              <a:ext uri="{FF2B5EF4-FFF2-40B4-BE49-F238E27FC236}">
                <a16:creationId xmlns:a16="http://schemas.microsoft.com/office/drawing/2014/main" id="{8741927C-FFD1-4417-B3F6-52585263AAC0}"/>
              </a:ext>
            </a:extLst>
          </p:cNvPr>
          <p:cNvSpPr>
            <a:spLocks noChangeArrowheads="1"/>
          </p:cNvSpPr>
          <p:nvPr/>
        </p:nvSpPr>
        <p:spPr bwMode="gray">
          <a:xfrm>
            <a:off x="2947399" y="3449914"/>
            <a:ext cx="6460448" cy="508000"/>
          </a:xfrm>
          <a:prstGeom prst="roundRect">
            <a:avLst>
              <a:gd name="adj" fmla="val 50000"/>
            </a:avLst>
          </a:prstGeom>
          <a:ln>
            <a:solidFill>
              <a:srgbClr val="6699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fr-FR"/>
            </a:defPPr>
            <a:lvl1pPr marL="0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2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49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33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15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00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282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466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lang="fr-FR" sz="2000" b="1" dirty="0"/>
              <a:t>Gestion des comptes</a:t>
            </a:r>
            <a:endParaRPr lang="fr-FR" sz="2000" b="1" dirty="0">
              <a:latin typeface="Garamond" pitchFamily="18" charset="0"/>
            </a:endParaRPr>
          </a:p>
        </p:txBody>
      </p:sp>
      <p:grpSp>
        <p:nvGrpSpPr>
          <p:cNvPr id="31" name="Group 48">
            <a:extLst>
              <a:ext uri="{FF2B5EF4-FFF2-40B4-BE49-F238E27FC236}">
                <a16:creationId xmlns:a16="http://schemas.microsoft.com/office/drawing/2014/main" id="{E1F3B8AC-8AE9-469F-B7E1-C5BDA297263B}"/>
              </a:ext>
            </a:extLst>
          </p:cNvPr>
          <p:cNvGrpSpPr>
            <a:grpSpLocks/>
          </p:cNvGrpSpPr>
          <p:nvPr/>
        </p:nvGrpSpPr>
        <p:grpSpPr bwMode="auto">
          <a:xfrm>
            <a:off x="2659369" y="3475825"/>
            <a:ext cx="441179" cy="519396"/>
            <a:chOff x="2078" y="1067"/>
            <a:chExt cx="1615" cy="2978"/>
          </a:xfrm>
        </p:grpSpPr>
        <p:sp>
          <p:nvSpPr>
            <p:cNvPr id="32" name="Oval 49">
              <a:extLst>
                <a:ext uri="{FF2B5EF4-FFF2-40B4-BE49-F238E27FC236}">
                  <a16:creationId xmlns:a16="http://schemas.microsoft.com/office/drawing/2014/main" id="{87CE9A85-990A-464D-9682-2330E306CA6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ln>
              <a:solidFill>
                <a:srgbClr val="669900"/>
              </a:solidFill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33" name="Oval 50">
              <a:extLst>
                <a:ext uri="{FF2B5EF4-FFF2-40B4-BE49-F238E27FC236}">
                  <a16:creationId xmlns:a16="http://schemas.microsoft.com/office/drawing/2014/main" id="{A9797FE7-DB0F-420E-8B26-DF733892A5F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ln>
              <a:solidFill>
                <a:srgbClr val="669900"/>
              </a:solidFill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34" name="Oval 52">
              <a:extLst>
                <a:ext uri="{FF2B5EF4-FFF2-40B4-BE49-F238E27FC236}">
                  <a16:creationId xmlns:a16="http://schemas.microsoft.com/office/drawing/2014/main" id="{B1EFF55A-492D-4810-9D9B-E347466A5E7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432" y="1067"/>
              <a:ext cx="951" cy="2978"/>
            </a:xfrm>
            <a:prstGeom prst="ellipse">
              <a:avLst/>
            </a:prstGeom>
            <a:ln>
              <a:solidFill>
                <a:srgbClr val="669900"/>
              </a:solidFill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endParaRPr lang="fr-FR" dirty="0"/>
            </a:p>
          </p:txBody>
        </p:sp>
      </p:grpSp>
      <p:grpSp>
        <p:nvGrpSpPr>
          <p:cNvPr id="35" name="Group 48">
            <a:extLst>
              <a:ext uri="{FF2B5EF4-FFF2-40B4-BE49-F238E27FC236}">
                <a16:creationId xmlns:a16="http://schemas.microsoft.com/office/drawing/2014/main" id="{90238770-45F6-4D96-B8BD-69896F970481}"/>
              </a:ext>
            </a:extLst>
          </p:cNvPr>
          <p:cNvGrpSpPr>
            <a:grpSpLocks/>
          </p:cNvGrpSpPr>
          <p:nvPr/>
        </p:nvGrpSpPr>
        <p:grpSpPr bwMode="auto">
          <a:xfrm>
            <a:off x="2656410" y="4057043"/>
            <a:ext cx="441179" cy="519396"/>
            <a:chOff x="2078" y="1067"/>
            <a:chExt cx="1615" cy="2978"/>
          </a:xfrm>
        </p:grpSpPr>
        <p:sp>
          <p:nvSpPr>
            <p:cNvPr id="36" name="Oval 49">
              <a:extLst>
                <a:ext uri="{FF2B5EF4-FFF2-40B4-BE49-F238E27FC236}">
                  <a16:creationId xmlns:a16="http://schemas.microsoft.com/office/drawing/2014/main" id="{407F92E7-9F9C-4BD6-9400-9C3A0ADFD25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ln>
              <a:solidFill>
                <a:srgbClr val="669900"/>
              </a:solidFill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37" name="Oval 50">
              <a:extLst>
                <a:ext uri="{FF2B5EF4-FFF2-40B4-BE49-F238E27FC236}">
                  <a16:creationId xmlns:a16="http://schemas.microsoft.com/office/drawing/2014/main" id="{1B88D85C-2EF0-4EB7-A014-80D204449DE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ln>
              <a:solidFill>
                <a:srgbClr val="669900"/>
              </a:solidFill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38" name="Oval 52">
              <a:extLst>
                <a:ext uri="{FF2B5EF4-FFF2-40B4-BE49-F238E27FC236}">
                  <a16:creationId xmlns:a16="http://schemas.microsoft.com/office/drawing/2014/main" id="{E13C2F59-5EA5-40F0-B827-706EE9EB5F4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432" y="1067"/>
              <a:ext cx="951" cy="2978"/>
            </a:xfrm>
            <a:prstGeom prst="ellipse">
              <a:avLst/>
            </a:prstGeom>
            <a:ln>
              <a:solidFill>
                <a:srgbClr val="669900"/>
              </a:solidFill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endParaRPr lang="fr-FR" dirty="0"/>
            </a:p>
          </p:txBody>
        </p:sp>
      </p:grpSp>
      <p:grpSp>
        <p:nvGrpSpPr>
          <p:cNvPr id="39" name="Group 48">
            <a:extLst>
              <a:ext uri="{FF2B5EF4-FFF2-40B4-BE49-F238E27FC236}">
                <a16:creationId xmlns:a16="http://schemas.microsoft.com/office/drawing/2014/main" id="{0437D466-692A-466E-93F5-B90136DCDC9B}"/>
              </a:ext>
            </a:extLst>
          </p:cNvPr>
          <p:cNvGrpSpPr>
            <a:grpSpLocks/>
          </p:cNvGrpSpPr>
          <p:nvPr/>
        </p:nvGrpSpPr>
        <p:grpSpPr bwMode="auto">
          <a:xfrm>
            <a:off x="2506220" y="2849178"/>
            <a:ext cx="441179" cy="519396"/>
            <a:chOff x="2078" y="1067"/>
            <a:chExt cx="1615" cy="2978"/>
          </a:xfrm>
        </p:grpSpPr>
        <p:sp>
          <p:nvSpPr>
            <p:cNvPr id="40" name="Oval 49">
              <a:extLst>
                <a:ext uri="{FF2B5EF4-FFF2-40B4-BE49-F238E27FC236}">
                  <a16:creationId xmlns:a16="http://schemas.microsoft.com/office/drawing/2014/main" id="{647B7297-B748-4D84-A985-B3F9CA0EB7A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ln>
              <a:solidFill>
                <a:srgbClr val="669900"/>
              </a:solidFill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41" name="Oval 50">
              <a:extLst>
                <a:ext uri="{FF2B5EF4-FFF2-40B4-BE49-F238E27FC236}">
                  <a16:creationId xmlns:a16="http://schemas.microsoft.com/office/drawing/2014/main" id="{7E3A7B85-F053-4192-B82E-BEDA7B2DE04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ln>
              <a:solidFill>
                <a:srgbClr val="669900"/>
              </a:solidFill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42" name="Oval 52">
              <a:extLst>
                <a:ext uri="{FF2B5EF4-FFF2-40B4-BE49-F238E27FC236}">
                  <a16:creationId xmlns:a16="http://schemas.microsoft.com/office/drawing/2014/main" id="{CFBAD7B5-F88F-47F9-A5C8-453E4A93CC9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432" y="1067"/>
              <a:ext cx="951" cy="2978"/>
            </a:xfrm>
            <a:prstGeom prst="ellipse">
              <a:avLst/>
            </a:prstGeom>
            <a:ln>
              <a:solidFill>
                <a:srgbClr val="669900"/>
              </a:solidFill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endParaRPr lang="fr-FR" dirty="0"/>
            </a:p>
          </p:txBody>
        </p:sp>
      </p:grpSp>
      <p:sp>
        <p:nvSpPr>
          <p:cNvPr id="48" name="AutoShape 41">
            <a:extLst>
              <a:ext uri="{FF2B5EF4-FFF2-40B4-BE49-F238E27FC236}">
                <a16:creationId xmlns:a16="http://schemas.microsoft.com/office/drawing/2014/main" id="{928041FE-86DD-417A-B26D-D84DA5D5D4A2}"/>
              </a:ext>
            </a:extLst>
          </p:cNvPr>
          <p:cNvSpPr>
            <a:spLocks noChangeArrowheads="1"/>
          </p:cNvSpPr>
          <p:nvPr/>
        </p:nvSpPr>
        <p:spPr bwMode="ltGray">
          <a:xfrm rot="5400000">
            <a:off x="486113" y="2660831"/>
            <a:ext cx="2153679" cy="22730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solidFill>
            <a:srgbClr val="669900"/>
          </a:solidFill>
          <a:ln>
            <a:solidFill>
              <a:srgbClr val="669900"/>
            </a:solidFill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fr-FR"/>
            </a:defPPr>
            <a:lvl1pPr marL="0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9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33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15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00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82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66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fr-FR" dirty="0"/>
          </a:p>
        </p:txBody>
      </p:sp>
      <p:sp>
        <p:nvSpPr>
          <p:cNvPr id="49" name="AutoShape 42">
            <a:extLst>
              <a:ext uri="{FF2B5EF4-FFF2-40B4-BE49-F238E27FC236}">
                <a16:creationId xmlns:a16="http://schemas.microsoft.com/office/drawing/2014/main" id="{0E4825A4-E40D-44B2-BB90-4011B68D2A56}"/>
              </a:ext>
            </a:extLst>
          </p:cNvPr>
          <p:cNvSpPr>
            <a:spLocks noChangeArrowheads="1"/>
          </p:cNvSpPr>
          <p:nvPr/>
        </p:nvSpPr>
        <p:spPr bwMode="ltGray">
          <a:xfrm rot="5400000" flipH="1">
            <a:off x="-297736" y="1973437"/>
            <a:ext cx="2153679" cy="3587095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669900"/>
          </a:solidFill>
          <a:ln>
            <a:solidFill>
              <a:schemeClr val="bg1"/>
            </a:solidFill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fr-FR"/>
            </a:defPPr>
            <a:lvl1pPr marL="0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9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33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15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00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82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66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fr-FR" dirty="0"/>
          </a:p>
        </p:txBody>
      </p:sp>
      <p:sp>
        <p:nvSpPr>
          <p:cNvPr id="50" name="TextBox 155">
            <a:extLst>
              <a:ext uri="{FF2B5EF4-FFF2-40B4-BE49-F238E27FC236}">
                <a16:creationId xmlns:a16="http://schemas.microsoft.com/office/drawing/2014/main" id="{2F748AD4-9293-40AB-AF25-2CBB1F5659D7}"/>
              </a:ext>
            </a:extLst>
          </p:cNvPr>
          <p:cNvSpPr txBox="1"/>
          <p:nvPr/>
        </p:nvSpPr>
        <p:spPr>
          <a:xfrm>
            <a:off x="745751" y="3394214"/>
            <a:ext cx="2143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</a:rPr>
              <a:t>admin</a:t>
            </a:r>
          </a:p>
        </p:txBody>
      </p:sp>
      <p:sp>
        <p:nvSpPr>
          <p:cNvPr id="51" name="AutoShape 47">
            <a:extLst>
              <a:ext uri="{FF2B5EF4-FFF2-40B4-BE49-F238E27FC236}">
                <a16:creationId xmlns:a16="http://schemas.microsoft.com/office/drawing/2014/main" id="{61A2BFD0-30AD-4B08-AEE2-F205DE71C32F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41671" y="4685913"/>
            <a:ext cx="6460448" cy="508000"/>
          </a:xfrm>
          <a:prstGeom prst="roundRect">
            <a:avLst>
              <a:gd name="adj" fmla="val 50000"/>
            </a:avLst>
          </a:prstGeom>
          <a:ln>
            <a:solidFill>
              <a:srgbClr val="6699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fr-FR"/>
            </a:defPPr>
            <a:lvl1pPr marL="0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2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49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33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15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00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282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466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lang="fr-FR" sz="2000" b="1" dirty="0"/>
              <a:t>Gestion des notes</a:t>
            </a:r>
            <a:endParaRPr lang="fr-FR" sz="2000" b="1" dirty="0">
              <a:latin typeface="Garamond" pitchFamily="18" charset="0"/>
            </a:endParaRPr>
          </a:p>
        </p:txBody>
      </p:sp>
      <p:grpSp>
        <p:nvGrpSpPr>
          <p:cNvPr id="52" name="Group 48">
            <a:extLst>
              <a:ext uri="{FF2B5EF4-FFF2-40B4-BE49-F238E27FC236}">
                <a16:creationId xmlns:a16="http://schemas.microsoft.com/office/drawing/2014/main" id="{4732E211-6DAA-4A27-8D70-4536C389A08D}"/>
              </a:ext>
            </a:extLst>
          </p:cNvPr>
          <p:cNvGrpSpPr>
            <a:grpSpLocks/>
          </p:cNvGrpSpPr>
          <p:nvPr/>
        </p:nvGrpSpPr>
        <p:grpSpPr bwMode="auto">
          <a:xfrm>
            <a:off x="2346356" y="4680301"/>
            <a:ext cx="441179" cy="519396"/>
            <a:chOff x="2078" y="1067"/>
            <a:chExt cx="1615" cy="2978"/>
          </a:xfrm>
        </p:grpSpPr>
        <p:sp>
          <p:nvSpPr>
            <p:cNvPr id="53" name="Oval 49">
              <a:extLst>
                <a:ext uri="{FF2B5EF4-FFF2-40B4-BE49-F238E27FC236}">
                  <a16:creationId xmlns:a16="http://schemas.microsoft.com/office/drawing/2014/main" id="{0B36C05A-6813-43B6-BEAB-2853E84E899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ln>
              <a:solidFill>
                <a:srgbClr val="669900"/>
              </a:solidFill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54" name="Oval 50">
              <a:extLst>
                <a:ext uri="{FF2B5EF4-FFF2-40B4-BE49-F238E27FC236}">
                  <a16:creationId xmlns:a16="http://schemas.microsoft.com/office/drawing/2014/main" id="{97F544E4-BD72-4F8E-95A1-A67660E19F0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ln>
              <a:solidFill>
                <a:srgbClr val="669900"/>
              </a:solidFill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55" name="Oval 52">
              <a:extLst>
                <a:ext uri="{FF2B5EF4-FFF2-40B4-BE49-F238E27FC236}">
                  <a16:creationId xmlns:a16="http://schemas.microsoft.com/office/drawing/2014/main" id="{CF56C05E-222B-44EF-8EE5-BA4B61C214C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432" y="1067"/>
              <a:ext cx="951" cy="2978"/>
            </a:xfrm>
            <a:prstGeom prst="ellipse">
              <a:avLst/>
            </a:prstGeom>
            <a:ln>
              <a:solidFill>
                <a:srgbClr val="669900"/>
              </a:solidFill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endParaRPr lang="fr-FR" dirty="0"/>
            </a:p>
          </p:txBody>
        </p:sp>
      </p:grpSp>
      <p:sp>
        <p:nvSpPr>
          <p:cNvPr id="56" name="AutoShape 47">
            <a:extLst>
              <a:ext uri="{FF2B5EF4-FFF2-40B4-BE49-F238E27FC236}">
                <a16:creationId xmlns:a16="http://schemas.microsoft.com/office/drawing/2014/main" id="{7D3A0398-C440-473E-8E1C-54BD0900D903}"/>
              </a:ext>
            </a:extLst>
          </p:cNvPr>
          <p:cNvSpPr>
            <a:spLocks noChangeArrowheads="1"/>
          </p:cNvSpPr>
          <p:nvPr/>
        </p:nvSpPr>
        <p:spPr bwMode="gray">
          <a:xfrm>
            <a:off x="2023331" y="2159210"/>
            <a:ext cx="5479397" cy="521965"/>
          </a:xfrm>
          <a:prstGeom prst="roundRect">
            <a:avLst>
              <a:gd name="adj" fmla="val 50000"/>
            </a:avLst>
          </a:prstGeom>
          <a:ln>
            <a:solidFill>
              <a:srgbClr val="6699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fr-FR"/>
            </a:defPPr>
            <a:lvl1pPr marL="0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2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49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33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15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00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282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466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lang="fr-FR" sz="2000" b="1" dirty="0"/>
              <a:t>Etablir la connexion </a:t>
            </a:r>
            <a:endParaRPr lang="en-US" sz="2000" b="1" dirty="0"/>
          </a:p>
        </p:txBody>
      </p:sp>
      <p:grpSp>
        <p:nvGrpSpPr>
          <p:cNvPr id="57" name="Group 48">
            <a:extLst>
              <a:ext uri="{FF2B5EF4-FFF2-40B4-BE49-F238E27FC236}">
                <a16:creationId xmlns:a16="http://schemas.microsoft.com/office/drawing/2014/main" id="{BAE3831D-6434-48A7-8009-905C1BB84616}"/>
              </a:ext>
            </a:extLst>
          </p:cNvPr>
          <p:cNvGrpSpPr>
            <a:grpSpLocks/>
          </p:cNvGrpSpPr>
          <p:nvPr/>
        </p:nvGrpSpPr>
        <p:grpSpPr bwMode="auto">
          <a:xfrm>
            <a:off x="1663291" y="2163544"/>
            <a:ext cx="441179" cy="519396"/>
            <a:chOff x="2078" y="1067"/>
            <a:chExt cx="1615" cy="2978"/>
          </a:xfrm>
        </p:grpSpPr>
        <p:sp>
          <p:nvSpPr>
            <p:cNvPr id="58" name="Oval 49">
              <a:extLst>
                <a:ext uri="{FF2B5EF4-FFF2-40B4-BE49-F238E27FC236}">
                  <a16:creationId xmlns:a16="http://schemas.microsoft.com/office/drawing/2014/main" id="{E61FD489-8A6D-4507-BA00-B8241CEC14F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ln>
              <a:solidFill>
                <a:srgbClr val="669900"/>
              </a:solidFill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59" name="Oval 50">
              <a:extLst>
                <a:ext uri="{FF2B5EF4-FFF2-40B4-BE49-F238E27FC236}">
                  <a16:creationId xmlns:a16="http://schemas.microsoft.com/office/drawing/2014/main" id="{6D826027-F4D1-4D6F-B5FF-5C230D1A5AF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ln>
              <a:solidFill>
                <a:srgbClr val="669900"/>
              </a:solidFill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60" name="Oval 52">
              <a:extLst>
                <a:ext uri="{FF2B5EF4-FFF2-40B4-BE49-F238E27FC236}">
                  <a16:creationId xmlns:a16="http://schemas.microsoft.com/office/drawing/2014/main" id="{29AC5D18-5EAE-49B3-AC67-DD761E47936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432" y="1067"/>
              <a:ext cx="951" cy="2978"/>
            </a:xfrm>
            <a:prstGeom prst="ellipse">
              <a:avLst/>
            </a:prstGeom>
            <a:ln>
              <a:solidFill>
                <a:srgbClr val="669900"/>
              </a:solidFill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endParaRPr lang="fr-FR" dirty="0"/>
            </a:p>
          </p:txBody>
        </p:sp>
      </p:grpSp>
      <p:sp>
        <p:nvSpPr>
          <p:cNvPr id="61" name="AutoShape 47">
            <a:extLst>
              <a:ext uri="{FF2B5EF4-FFF2-40B4-BE49-F238E27FC236}">
                <a16:creationId xmlns:a16="http://schemas.microsoft.com/office/drawing/2014/main" id="{3486B3D3-A06F-4453-9BA8-6C845950D264}"/>
              </a:ext>
            </a:extLst>
          </p:cNvPr>
          <p:cNvSpPr>
            <a:spLocks noChangeArrowheads="1"/>
          </p:cNvSpPr>
          <p:nvPr/>
        </p:nvSpPr>
        <p:spPr bwMode="gray">
          <a:xfrm>
            <a:off x="1688423" y="5270100"/>
            <a:ext cx="6460448" cy="508000"/>
          </a:xfrm>
          <a:prstGeom prst="roundRect">
            <a:avLst>
              <a:gd name="adj" fmla="val 50000"/>
            </a:avLst>
          </a:prstGeom>
          <a:ln>
            <a:solidFill>
              <a:srgbClr val="6699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fr-FR"/>
            </a:defPPr>
            <a:lvl1pPr marL="0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2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49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33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15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00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282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466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lang="fr-FR" sz="2000" b="1" dirty="0"/>
              <a:t>Quitter l'application</a:t>
            </a:r>
            <a:endParaRPr lang="fr-FR" sz="2000" b="1" dirty="0">
              <a:latin typeface="Garamond" pitchFamily="18" charset="0"/>
            </a:endParaRPr>
          </a:p>
        </p:txBody>
      </p:sp>
      <p:grpSp>
        <p:nvGrpSpPr>
          <p:cNvPr id="62" name="Group 48">
            <a:extLst>
              <a:ext uri="{FF2B5EF4-FFF2-40B4-BE49-F238E27FC236}">
                <a16:creationId xmlns:a16="http://schemas.microsoft.com/office/drawing/2014/main" id="{22981859-32AB-4709-90C2-5E120CAB0A23}"/>
              </a:ext>
            </a:extLst>
          </p:cNvPr>
          <p:cNvGrpSpPr>
            <a:grpSpLocks/>
          </p:cNvGrpSpPr>
          <p:nvPr/>
        </p:nvGrpSpPr>
        <p:grpSpPr bwMode="auto">
          <a:xfrm>
            <a:off x="1393108" y="5264488"/>
            <a:ext cx="441179" cy="519396"/>
            <a:chOff x="2078" y="1067"/>
            <a:chExt cx="1615" cy="2978"/>
          </a:xfrm>
        </p:grpSpPr>
        <p:sp>
          <p:nvSpPr>
            <p:cNvPr id="63" name="Oval 49">
              <a:extLst>
                <a:ext uri="{FF2B5EF4-FFF2-40B4-BE49-F238E27FC236}">
                  <a16:creationId xmlns:a16="http://schemas.microsoft.com/office/drawing/2014/main" id="{54EA0724-FBC6-4AD8-B9BA-24A3EBAF66A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ln>
              <a:solidFill>
                <a:srgbClr val="669900"/>
              </a:solidFill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64" name="Oval 50">
              <a:extLst>
                <a:ext uri="{FF2B5EF4-FFF2-40B4-BE49-F238E27FC236}">
                  <a16:creationId xmlns:a16="http://schemas.microsoft.com/office/drawing/2014/main" id="{F4553CAB-CDBA-4563-9244-52DA9C1FD09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ln>
              <a:solidFill>
                <a:srgbClr val="669900"/>
              </a:solidFill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65" name="Oval 52">
              <a:extLst>
                <a:ext uri="{FF2B5EF4-FFF2-40B4-BE49-F238E27FC236}">
                  <a16:creationId xmlns:a16="http://schemas.microsoft.com/office/drawing/2014/main" id="{3C02940E-E139-4478-B2D0-D578254353F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432" y="1067"/>
              <a:ext cx="951" cy="2978"/>
            </a:xfrm>
            <a:prstGeom prst="ellipse">
              <a:avLst/>
            </a:prstGeom>
            <a:ln>
              <a:solidFill>
                <a:srgbClr val="669900"/>
              </a:solidFill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70595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’image 5" descr="Paysage urbain" title="Paysage urbain">
            <a:extLst>
              <a:ext uri="{FF2B5EF4-FFF2-40B4-BE49-F238E27FC236}">
                <a16:creationId xmlns:a16="http://schemas.microsoft.com/office/drawing/2014/main" id="{ED2DC372-F50D-4241-956F-88217652F91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12" name="Groupe 11">
            <a:extLst>
              <a:ext uri="{FF2B5EF4-FFF2-40B4-BE49-F238E27FC236}">
                <a16:creationId xmlns:a16="http://schemas.microsoft.com/office/drawing/2014/main" id="{1101DF86-6B00-49D3-9EFB-456055F79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 flipV="1">
            <a:off x="174280" y="177434"/>
            <a:ext cx="11581277" cy="6178915"/>
            <a:chOff x="-4296388" y="241735"/>
            <a:chExt cx="11581277" cy="6178915"/>
          </a:xfrm>
        </p:grpSpPr>
        <p:sp>
          <p:nvSpPr>
            <p:cNvPr id="15" name="Rectangle 14">
              <a:extLst>
                <a:ext uri="{FF2B5EF4-FFF2-40B4-BE49-F238E27FC236}">
                  <a16:creationId xmlns:a16="http://schemas.microsoft.com/office/drawing/2014/main" id="{551A06BE-4DC9-42C3-9272-4EF3E833D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4296388" y="5512385"/>
              <a:ext cx="11581277" cy="908265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pic>
          <p:nvPicPr>
            <p:cNvPr id="18" name="Graphisme 17">
              <a:extLst>
                <a:ext uri="{FF2B5EF4-FFF2-40B4-BE49-F238E27FC236}">
                  <a16:creationId xmlns:a16="http://schemas.microsoft.com/office/drawing/2014/main" id="{42A4A83C-0C6B-4A7C-B582-33988B027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201495" y="5535171"/>
              <a:ext cx="3936309" cy="849942"/>
            </a:xfrm>
            <a:prstGeom prst="rect">
              <a:avLst/>
            </a:prstGeom>
          </p:spPr>
        </p:pic>
        <p:sp>
          <p:nvSpPr>
            <p:cNvPr id="16" name="Rectangle 15">
              <a:extLst>
                <a:ext uri="{FF2B5EF4-FFF2-40B4-BE49-F238E27FC236}">
                  <a16:creationId xmlns:a16="http://schemas.microsoft.com/office/drawing/2014/main" id="{6568F216-4DE5-421A-A222-041B654BB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3213593" y="241735"/>
              <a:ext cx="9886949" cy="4981722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itre 3">
            <a:extLst>
              <a:ext uri="{FF2B5EF4-FFF2-40B4-BE49-F238E27FC236}">
                <a16:creationId xmlns:a16="http://schemas.microsoft.com/office/drawing/2014/main" id="{9C2EEB1E-E5B2-44FA-8D26-4D510438D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365" y="249187"/>
            <a:ext cx="4078407" cy="813726"/>
          </a:xfrm>
        </p:spPr>
        <p:txBody>
          <a:bodyPr rtlCol="0">
            <a:norm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Les besoins fonctionnels</a:t>
            </a:r>
          </a:p>
        </p:txBody>
      </p:sp>
      <p:sp>
        <p:nvSpPr>
          <p:cNvPr id="17" name="Rectangle : Coin rogné 16" descr="Zone d’accentuation de pied de page">
            <a:extLst>
              <a:ext uri="{FF2B5EF4-FFF2-40B4-BE49-F238E27FC236}">
                <a16:creationId xmlns:a16="http://schemas.microsoft.com/office/drawing/2014/main" id="{D3377F02-85FB-4FAC-AC31-CF6E323FFE3E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>
              <a:solidFill>
                <a:schemeClr val="bg1"/>
              </a:solidFill>
            </a:endParaRPr>
          </a:p>
        </p:txBody>
      </p:sp>
      <p:sp>
        <p:nvSpPr>
          <p:cNvPr id="21" name="Espace réservé du numéro de diapositive 5">
            <a:extLst>
              <a:ext uri="{FF2B5EF4-FFF2-40B4-BE49-F238E27FC236}">
                <a16:creationId xmlns:a16="http://schemas.microsoft.com/office/drawing/2014/main" id="{9B86A7AA-7991-4038-A5AB-6D5D751095C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8C2E478F-E849-4A8C-AF1F-CBCC78A7CBFA}" type="slidenum">
              <a:rPr lang="fr-FR" smtClean="0"/>
              <a:pPr rtl="0"/>
              <a:t>5</a:t>
            </a:fld>
            <a:endParaRPr lang="fr-FR"/>
          </a:p>
        </p:txBody>
      </p:sp>
      <p:sp>
        <p:nvSpPr>
          <p:cNvPr id="49" name="AutoShape 42">
            <a:extLst>
              <a:ext uri="{FF2B5EF4-FFF2-40B4-BE49-F238E27FC236}">
                <a16:creationId xmlns:a16="http://schemas.microsoft.com/office/drawing/2014/main" id="{0E4825A4-E40D-44B2-BB90-4011B68D2A56}"/>
              </a:ext>
            </a:extLst>
          </p:cNvPr>
          <p:cNvSpPr>
            <a:spLocks noChangeArrowheads="1"/>
          </p:cNvSpPr>
          <p:nvPr/>
        </p:nvSpPr>
        <p:spPr bwMode="ltGray">
          <a:xfrm rot="5400000" flipH="1">
            <a:off x="-297736" y="1973437"/>
            <a:ext cx="2153679" cy="3587095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669900"/>
          </a:solidFill>
          <a:ln>
            <a:solidFill>
              <a:schemeClr val="bg1"/>
            </a:solidFill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fr-FR"/>
            </a:defPPr>
            <a:lvl1pPr marL="0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9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33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15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00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82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66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fr-FR" dirty="0"/>
          </a:p>
        </p:txBody>
      </p:sp>
      <p:sp>
        <p:nvSpPr>
          <p:cNvPr id="50" name="TextBox 155">
            <a:extLst>
              <a:ext uri="{FF2B5EF4-FFF2-40B4-BE49-F238E27FC236}">
                <a16:creationId xmlns:a16="http://schemas.microsoft.com/office/drawing/2014/main" id="{2F748AD4-9293-40AB-AF25-2CBB1F5659D7}"/>
              </a:ext>
            </a:extLst>
          </p:cNvPr>
          <p:cNvSpPr txBox="1"/>
          <p:nvPr/>
        </p:nvSpPr>
        <p:spPr>
          <a:xfrm>
            <a:off x="745751" y="3394214"/>
            <a:ext cx="2143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</a:rPr>
              <a:t>étudiant</a:t>
            </a:r>
          </a:p>
        </p:txBody>
      </p:sp>
      <p:sp>
        <p:nvSpPr>
          <p:cNvPr id="51" name="AutoShape 47">
            <a:extLst>
              <a:ext uri="{FF2B5EF4-FFF2-40B4-BE49-F238E27FC236}">
                <a16:creationId xmlns:a16="http://schemas.microsoft.com/office/drawing/2014/main" id="{61A2BFD0-30AD-4B08-AEE2-F205DE71C32F}"/>
              </a:ext>
            </a:extLst>
          </p:cNvPr>
          <p:cNvSpPr>
            <a:spLocks noChangeArrowheads="1"/>
          </p:cNvSpPr>
          <p:nvPr/>
        </p:nvSpPr>
        <p:spPr bwMode="gray">
          <a:xfrm>
            <a:off x="2911147" y="3477290"/>
            <a:ext cx="6460448" cy="508000"/>
          </a:xfrm>
          <a:prstGeom prst="roundRect">
            <a:avLst>
              <a:gd name="adj" fmla="val 50000"/>
            </a:avLst>
          </a:prstGeom>
          <a:ln>
            <a:solidFill>
              <a:srgbClr val="6699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fr-FR"/>
            </a:defPPr>
            <a:lvl1pPr marL="0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2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49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33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15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00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282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466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lang="fr-FR" sz="2000" b="1" dirty="0"/>
              <a:t>Afficher les notes</a:t>
            </a:r>
            <a:endParaRPr lang="fr-FR" sz="2000" b="1" dirty="0">
              <a:latin typeface="Garamond" pitchFamily="18" charset="0"/>
            </a:endParaRPr>
          </a:p>
        </p:txBody>
      </p:sp>
      <p:grpSp>
        <p:nvGrpSpPr>
          <p:cNvPr id="52" name="Group 48">
            <a:extLst>
              <a:ext uri="{FF2B5EF4-FFF2-40B4-BE49-F238E27FC236}">
                <a16:creationId xmlns:a16="http://schemas.microsoft.com/office/drawing/2014/main" id="{4732E211-6DAA-4A27-8D70-4536C389A08D}"/>
              </a:ext>
            </a:extLst>
          </p:cNvPr>
          <p:cNvGrpSpPr>
            <a:grpSpLocks/>
          </p:cNvGrpSpPr>
          <p:nvPr/>
        </p:nvGrpSpPr>
        <p:grpSpPr bwMode="auto">
          <a:xfrm>
            <a:off x="2615832" y="3471678"/>
            <a:ext cx="441179" cy="519396"/>
            <a:chOff x="2078" y="1067"/>
            <a:chExt cx="1615" cy="2978"/>
          </a:xfrm>
        </p:grpSpPr>
        <p:sp>
          <p:nvSpPr>
            <p:cNvPr id="53" name="Oval 49">
              <a:extLst>
                <a:ext uri="{FF2B5EF4-FFF2-40B4-BE49-F238E27FC236}">
                  <a16:creationId xmlns:a16="http://schemas.microsoft.com/office/drawing/2014/main" id="{0B36C05A-6813-43B6-BEAB-2853E84E899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ln>
              <a:solidFill>
                <a:srgbClr val="669900"/>
              </a:solidFill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54" name="Oval 50">
              <a:extLst>
                <a:ext uri="{FF2B5EF4-FFF2-40B4-BE49-F238E27FC236}">
                  <a16:creationId xmlns:a16="http://schemas.microsoft.com/office/drawing/2014/main" id="{97F544E4-BD72-4F8E-95A1-A67660E19F0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ln>
              <a:solidFill>
                <a:srgbClr val="669900"/>
              </a:solidFill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55" name="Oval 52">
              <a:extLst>
                <a:ext uri="{FF2B5EF4-FFF2-40B4-BE49-F238E27FC236}">
                  <a16:creationId xmlns:a16="http://schemas.microsoft.com/office/drawing/2014/main" id="{CF56C05E-222B-44EF-8EE5-BA4B61C214C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432" y="1067"/>
              <a:ext cx="951" cy="2978"/>
            </a:xfrm>
            <a:prstGeom prst="ellipse">
              <a:avLst/>
            </a:prstGeom>
            <a:ln>
              <a:solidFill>
                <a:srgbClr val="669900"/>
              </a:solidFill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endParaRPr lang="fr-FR" dirty="0"/>
            </a:p>
          </p:txBody>
        </p:sp>
      </p:grpSp>
      <p:sp>
        <p:nvSpPr>
          <p:cNvPr id="56" name="AutoShape 47">
            <a:extLst>
              <a:ext uri="{FF2B5EF4-FFF2-40B4-BE49-F238E27FC236}">
                <a16:creationId xmlns:a16="http://schemas.microsoft.com/office/drawing/2014/main" id="{7D3A0398-C440-473E-8E1C-54BD0900D903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99471" y="2685009"/>
            <a:ext cx="5479397" cy="521965"/>
          </a:xfrm>
          <a:prstGeom prst="roundRect">
            <a:avLst>
              <a:gd name="adj" fmla="val 50000"/>
            </a:avLst>
          </a:prstGeom>
          <a:ln>
            <a:solidFill>
              <a:srgbClr val="6699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fr-FR"/>
            </a:defPPr>
            <a:lvl1pPr marL="0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2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49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33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15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00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282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466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lang="fr-FR" sz="2000" b="1" dirty="0"/>
              <a:t>Etablir la connexion </a:t>
            </a:r>
            <a:endParaRPr lang="en-US" sz="2000" b="1" dirty="0"/>
          </a:p>
        </p:txBody>
      </p:sp>
      <p:grpSp>
        <p:nvGrpSpPr>
          <p:cNvPr id="57" name="Group 48">
            <a:extLst>
              <a:ext uri="{FF2B5EF4-FFF2-40B4-BE49-F238E27FC236}">
                <a16:creationId xmlns:a16="http://schemas.microsoft.com/office/drawing/2014/main" id="{BAE3831D-6434-48A7-8009-905C1BB84616}"/>
              </a:ext>
            </a:extLst>
          </p:cNvPr>
          <p:cNvGrpSpPr>
            <a:grpSpLocks/>
          </p:cNvGrpSpPr>
          <p:nvPr/>
        </p:nvGrpSpPr>
        <p:grpSpPr bwMode="auto">
          <a:xfrm>
            <a:off x="2339431" y="2689343"/>
            <a:ext cx="441179" cy="519396"/>
            <a:chOff x="2078" y="1067"/>
            <a:chExt cx="1615" cy="2978"/>
          </a:xfrm>
        </p:grpSpPr>
        <p:sp>
          <p:nvSpPr>
            <p:cNvPr id="58" name="Oval 49">
              <a:extLst>
                <a:ext uri="{FF2B5EF4-FFF2-40B4-BE49-F238E27FC236}">
                  <a16:creationId xmlns:a16="http://schemas.microsoft.com/office/drawing/2014/main" id="{E61FD489-8A6D-4507-BA00-B8241CEC14F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ln>
              <a:solidFill>
                <a:srgbClr val="669900"/>
              </a:solidFill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59" name="Oval 50">
              <a:extLst>
                <a:ext uri="{FF2B5EF4-FFF2-40B4-BE49-F238E27FC236}">
                  <a16:creationId xmlns:a16="http://schemas.microsoft.com/office/drawing/2014/main" id="{6D826027-F4D1-4D6F-B5FF-5C230D1A5AF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ln>
              <a:solidFill>
                <a:srgbClr val="669900"/>
              </a:solidFill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60" name="Oval 52">
              <a:extLst>
                <a:ext uri="{FF2B5EF4-FFF2-40B4-BE49-F238E27FC236}">
                  <a16:creationId xmlns:a16="http://schemas.microsoft.com/office/drawing/2014/main" id="{29AC5D18-5EAE-49B3-AC67-DD761E47936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432" y="1067"/>
              <a:ext cx="951" cy="2978"/>
            </a:xfrm>
            <a:prstGeom prst="ellipse">
              <a:avLst/>
            </a:prstGeom>
            <a:ln>
              <a:solidFill>
                <a:srgbClr val="669900"/>
              </a:solidFill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endParaRPr lang="fr-FR" dirty="0"/>
            </a:p>
          </p:txBody>
        </p:sp>
      </p:grpSp>
      <p:sp>
        <p:nvSpPr>
          <p:cNvPr id="61" name="AutoShape 47">
            <a:extLst>
              <a:ext uri="{FF2B5EF4-FFF2-40B4-BE49-F238E27FC236}">
                <a16:creationId xmlns:a16="http://schemas.microsoft.com/office/drawing/2014/main" id="{3486B3D3-A06F-4453-9BA8-6C845950D264}"/>
              </a:ext>
            </a:extLst>
          </p:cNvPr>
          <p:cNvSpPr>
            <a:spLocks noChangeArrowheads="1"/>
          </p:cNvSpPr>
          <p:nvPr/>
        </p:nvSpPr>
        <p:spPr bwMode="gray">
          <a:xfrm>
            <a:off x="2712536" y="4276657"/>
            <a:ext cx="6460448" cy="508000"/>
          </a:xfrm>
          <a:prstGeom prst="roundRect">
            <a:avLst>
              <a:gd name="adj" fmla="val 50000"/>
            </a:avLst>
          </a:prstGeom>
          <a:ln>
            <a:solidFill>
              <a:srgbClr val="6699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fr-FR"/>
            </a:defPPr>
            <a:lvl1pPr marL="0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2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49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33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15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00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282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466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lang="fr-FR" sz="2000" b="1" dirty="0"/>
              <a:t>Quitter l'application</a:t>
            </a:r>
            <a:endParaRPr lang="fr-FR" sz="2000" b="1" dirty="0">
              <a:latin typeface="Garamond" pitchFamily="18" charset="0"/>
            </a:endParaRPr>
          </a:p>
        </p:txBody>
      </p:sp>
      <p:grpSp>
        <p:nvGrpSpPr>
          <p:cNvPr id="62" name="Group 48">
            <a:extLst>
              <a:ext uri="{FF2B5EF4-FFF2-40B4-BE49-F238E27FC236}">
                <a16:creationId xmlns:a16="http://schemas.microsoft.com/office/drawing/2014/main" id="{22981859-32AB-4709-90C2-5E120CAB0A23}"/>
              </a:ext>
            </a:extLst>
          </p:cNvPr>
          <p:cNvGrpSpPr>
            <a:grpSpLocks/>
          </p:cNvGrpSpPr>
          <p:nvPr/>
        </p:nvGrpSpPr>
        <p:grpSpPr bwMode="auto">
          <a:xfrm>
            <a:off x="2417221" y="4271045"/>
            <a:ext cx="441179" cy="519396"/>
            <a:chOff x="2078" y="1067"/>
            <a:chExt cx="1615" cy="2978"/>
          </a:xfrm>
        </p:grpSpPr>
        <p:sp>
          <p:nvSpPr>
            <p:cNvPr id="63" name="Oval 49">
              <a:extLst>
                <a:ext uri="{FF2B5EF4-FFF2-40B4-BE49-F238E27FC236}">
                  <a16:creationId xmlns:a16="http://schemas.microsoft.com/office/drawing/2014/main" id="{54EA0724-FBC6-4AD8-B9BA-24A3EBAF66A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ln>
              <a:solidFill>
                <a:srgbClr val="669900"/>
              </a:solidFill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64" name="Oval 50">
              <a:extLst>
                <a:ext uri="{FF2B5EF4-FFF2-40B4-BE49-F238E27FC236}">
                  <a16:creationId xmlns:a16="http://schemas.microsoft.com/office/drawing/2014/main" id="{F4553CAB-CDBA-4563-9244-52DA9C1FD09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ln>
              <a:solidFill>
                <a:srgbClr val="669900"/>
              </a:solidFill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65" name="Oval 52">
              <a:extLst>
                <a:ext uri="{FF2B5EF4-FFF2-40B4-BE49-F238E27FC236}">
                  <a16:creationId xmlns:a16="http://schemas.microsoft.com/office/drawing/2014/main" id="{3C02940E-E139-4478-B2D0-D578254353F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432" y="1067"/>
              <a:ext cx="951" cy="2978"/>
            </a:xfrm>
            <a:prstGeom prst="ellipse">
              <a:avLst/>
            </a:prstGeom>
            <a:ln>
              <a:solidFill>
                <a:srgbClr val="669900"/>
              </a:solidFill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endParaRPr lang="fr-FR" dirty="0"/>
            </a:p>
          </p:txBody>
        </p:sp>
      </p:grpSp>
      <p:sp>
        <p:nvSpPr>
          <p:cNvPr id="43" name="AutoShape 41">
            <a:extLst>
              <a:ext uri="{FF2B5EF4-FFF2-40B4-BE49-F238E27FC236}">
                <a16:creationId xmlns:a16="http://schemas.microsoft.com/office/drawing/2014/main" id="{AF992F3A-C2C8-403B-A862-F6A93B94E02A}"/>
              </a:ext>
            </a:extLst>
          </p:cNvPr>
          <p:cNvSpPr>
            <a:spLocks noChangeArrowheads="1"/>
          </p:cNvSpPr>
          <p:nvPr/>
        </p:nvSpPr>
        <p:spPr bwMode="ltGray">
          <a:xfrm rot="5400000">
            <a:off x="486113" y="2660831"/>
            <a:ext cx="2153679" cy="22730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solidFill>
            <a:srgbClr val="669900"/>
          </a:solidFill>
          <a:ln>
            <a:solidFill>
              <a:srgbClr val="669900"/>
            </a:solidFill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fr-FR"/>
            </a:defPPr>
            <a:lvl1pPr marL="0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9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33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15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00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82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66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9191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’image 5" descr="Paysage urbain" title="Paysage urbain">
            <a:extLst>
              <a:ext uri="{FF2B5EF4-FFF2-40B4-BE49-F238E27FC236}">
                <a16:creationId xmlns:a16="http://schemas.microsoft.com/office/drawing/2014/main" id="{ED2DC372-F50D-4241-956F-88217652F91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12" name="Groupe 11">
            <a:extLst>
              <a:ext uri="{FF2B5EF4-FFF2-40B4-BE49-F238E27FC236}">
                <a16:creationId xmlns:a16="http://schemas.microsoft.com/office/drawing/2014/main" id="{1101DF86-6B00-49D3-9EFB-456055F79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 flipV="1">
            <a:off x="174280" y="177434"/>
            <a:ext cx="11581277" cy="6178915"/>
            <a:chOff x="-4296388" y="241735"/>
            <a:chExt cx="11581277" cy="6178915"/>
          </a:xfrm>
        </p:grpSpPr>
        <p:sp>
          <p:nvSpPr>
            <p:cNvPr id="15" name="Rectangle 14">
              <a:extLst>
                <a:ext uri="{FF2B5EF4-FFF2-40B4-BE49-F238E27FC236}">
                  <a16:creationId xmlns:a16="http://schemas.microsoft.com/office/drawing/2014/main" id="{551A06BE-4DC9-42C3-9272-4EF3E833D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4296388" y="5512385"/>
              <a:ext cx="11581277" cy="908265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pic>
          <p:nvPicPr>
            <p:cNvPr id="18" name="Graphisme 17">
              <a:extLst>
                <a:ext uri="{FF2B5EF4-FFF2-40B4-BE49-F238E27FC236}">
                  <a16:creationId xmlns:a16="http://schemas.microsoft.com/office/drawing/2014/main" id="{42A4A83C-0C6B-4A7C-B582-33988B027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201495" y="5535171"/>
              <a:ext cx="3936309" cy="849942"/>
            </a:xfrm>
            <a:prstGeom prst="rect">
              <a:avLst/>
            </a:prstGeom>
          </p:spPr>
        </p:pic>
        <p:sp>
          <p:nvSpPr>
            <p:cNvPr id="16" name="Rectangle 15">
              <a:extLst>
                <a:ext uri="{FF2B5EF4-FFF2-40B4-BE49-F238E27FC236}">
                  <a16:creationId xmlns:a16="http://schemas.microsoft.com/office/drawing/2014/main" id="{6568F216-4DE5-421A-A222-041B654BB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3213593" y="241735"/>
              <a:ext cx="9886949" cy="4981722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itre 3">
            <a:extLst>
              <a:ext uri="{FF2B5EF4-FFF2-40B4-BE49-F238E27FC236}">
                <a16:creationId xmlns:a16="http://schemas.microsoft.com/office/drawing/2014/main" id="{9C2EEB1E-E5B2-44FA-8D26-4D510438D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365" y="324483"/>
            <a:ext cx="4078407" cy="813726"/>
          </a:xfrm>
        </p:spPr>
        <p:txBody>
          <a:bodyPr rtlCol="0">
            <a:normAutofit/>
          </a:bodyPr>
          <a:lstStyle/>
          <a:p>
            <a:r>
              <a:rPr lang="fr-FR" sz="2400" b="1" dirty="0">
                <a:latin typeface="Constantia" pitchFamily="18" charset="0"/>
              </a:rPr>
              <a:t> Librairies utilises</a:t>
            </a:r>
            <a:endParaRPr lang="fr-FR" sz="2400" dirty="0"/>
          </a:p>
        </p:txBody>
      </p:sp>
      <p:sp>
        <p:nvSpPr>
          <p:cNvPr id="17" name="Rectangle : Coin rogné 16" descr="Zone d’accentuation de pied de page">
            <a:extLst>
              <a:ext uri="{FF2B5EF4-FFF2-40B4-BE49-F238E27FC236}">
                <a16:creationId xmlns:a16="http://schemas.microsoft.com/office/drawing/2014/main" id="{D3377F02-85FB-4FAC-AC31-CF6E323FFE3E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>
              <a:solidFill>
                <a:schemeClr val="bg1"/>
              </a:solidFill>
            </a:endParaRPr>
          </a:p>
        </p:txBody>
      </p:sp>
      <p:sp>
        <p:nvSpPr>
          <p:cNvPr id="21" name="Espace réservé du numéro de diapositive 5">
            <a:extLst>
              <a:ext uri="{FF2B5EF4-FFF2-40B4-BE49-F238E27FC236}">
                <a16:creationId xmlns:a16="http://schemas.microsoft.com/office/drawing/2014/main" id="{9B86A7AA-7991-4038-A5AB-6D5D751095C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8C2E478F-E849-4A8C-AF1F-CBCC78A7CBFA}" type="slidenum">
              <a:rPr lang="fr-FR" smtClean="0"/>
              <a:pPr rtl="0"/>
              <a:t>6</a:t>
            </a:fld>
            <a:endParaRPr lang="fr-FR"/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156A7DF5-0741-4A81-BB15-6E10C5F4B8DE}"/>
              </a:ext>
            </a:extLst>
          </p:cNvPr>
          <p:cNvSpPr txBox="1"/>
          <p:nvPr/>
        </p:nvSpPr>
        <p:spPr>
          <a:xfrm>
            <a:off x="2351730" y="1431426"/>
            <a:ext cx="65527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b="1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Tkinter</a:t>
            </a:r>
            <a:endParaRPr lang="fr-FR" sz="24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b="1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Cx_Oracle</a:t>
            </a:r>
            <a:endParaRPr lang="fr-FR" sz="24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b="1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Tkcalendar</a:t>
            </a:r>
            <a:endParaRPr lang="fr-FR" sz="24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b="1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Datetime</a:t>
            </a:r>
            <a:endParaRPr lang="fr-FR" sz="24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b="1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Pil</a:t>
            </a:r>
            <a:endParaRPr lang="fr-FR" sz="24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b="1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Fpdf</a:t>
            </a:r>
            <a:endParaRPr lang="fr-FR" sz="24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b="1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Statistics</a:t>
            </a:r>
            <a:endParaRPr lang="fr-FR" sz="24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Email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Csv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b="1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Mimetypes</a:t>
            </a:r>
            <a:endParaRPr lang="fr-FR" sz="24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b="1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Smtplib</a:t>
            </a:r>
            <a:endParaRPr lang="fr-FR" sz="24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b="1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functools</a:t>
            </a:r>
            <a:endParaRPr lang="fr-FR" sz="24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31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’image 5" descr="Paysage urbain" title="Paysage urbain">
            <a:extLst>
              <a:ext uri="{FF2B5EF4-FFF2-40B4-BE49-F238E27FC236}">
                <a16:creationId xmlns:a16="http://schemas.microsoft.com/office/drawing/2014/main" id="{ED2DC372-F50D-4241-956F-88217652F91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12" name="Groupe 11">
            <a:extLst>
              <a:ext uri="{FF2B5EF4-FFF2-40B4-BE49-F238E27FC236}">
                <a16:creationId xmlns:a16="http://schemas.microsoft.com/office/drawing/2014/main" id="{1101DF86-6B00-49D3-9EFB-456055F79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 flipV="1">
            <a:off x="174280" y="177434"/>
            <a:ext cx="11581277" cy="908265"/>
            <a:chOff x="-4296388" y="5512385"/>
            <a:chExt cx="11581277" cy="908265"/>
          </a:xfrm>
        </p:grpSpPr>
        <p:sp>
          <p:nvSpPr>
            <p:cNvPr id="15" name="Rectangle 14">
              <a:extLst>
                <a:ext uri="{FF2B5EF4-FFF2-40B4-BE49-F238E27FC236}">
                  <a16:creationId xmlns:a16="http://schemas.microsoft.com/office/drawing/2014/main" id="{551A06BE-4DC9-42C3-9272-4EF3E833D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4296388" y="5512385"/>
              <a:ext cx="11581277" cy="908265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pic>
          <p:nvPicPr>
            <p:cNvPr id="18" name="Graphisme 17">
              <a:extLst>
                <a:ext uri="{FF2B5EF4-FFF2-40B4-BE49-F238E27FC236}">
                  <a16:creationId xmlns:a16="http://schemas.microsoft.com/office/drawing/2014/main" id="{42A4A83C-0C6B-4A7C-B582-33988B027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201495" y="5535171"/>
              <a:ext cx="3936309" cy="849942"/>
            </a:xfrm>
            <a:prstGeom prst="rect">
              <a:avLst/>
            </a:prstGeom>
          </p:spPr>
        </p:pic>
      </p:grpSp>
      <p:sp>
        <p:nvSpPr>
          <p:cNvPr id="4" name="Titre 3">
            <a:extLst>
              <a:ext uri="{FF2B5EF4-FFF2-40B4-BE49-F238E27FC236}">
                <a16:creationId xmlns:a16="http://schemas.microsoft.com/office/drawing/2014/main" id="{9C2EEB1E-E5B2-44FA-8D26-4D510438D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26" y="347269"/>
            <a:ext cx="4078407" cy="1027358"/>
          </a:xfrm>
        </p:spPr>
        <p:txBody>
          <a:bodyPr rtlCol="0">
            <a:normAutofit fontScale="90000"/>
          </a:bodyPr>
          <a:lstStyle/>
          <a:p>
            <a:r>
              <a:rPr lang="fr-FR" sz="2700" b="1" dirty="0">
                <a:latin typeface="Constantia" pitchFamily="18" charset="0"/>
              </a:rPr>
              <a:t>Code &amp; Démonstration</a:t>
            </a:r>
            <a:br>
              <a:rPr lang="fr-FR" sz="2400" b="1" dirty="0">
                <a:solidFill>
                  <a:schemeClr val="accent4"/>
                </a:solidFill>
                <a:latin typeface="Constantia" pitchFamily="18" charset="0"/>
              </a:rPr>
            </a:br>
            <a:endParaRPr lang="fr-FR" sz="2400" dirty="0"/>
          </a:p>
        </p:txBody>
      </p:sp>
      <p:sp>
        <p:nvSpPr>
          <p:cNvPr id="17" name="Rectangle : Coin rogné 16" descr="Zone d’accentuation de pied de page">
            <a:extLst>
              <a:ext uri="{FF2B5EF4-FFF2-40B4-BE49-F238E27FC236}">
                <a16:creationId xmlns:a16="http://schemas.microsoft.com/office/drawing/2014/main" id="{D3377F02-85FB-4FAC-AC31-CF6E323FFE3E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>
              <a:solidFill>
                <a:schemeClr val="bg1"/>
              </a:solidFill>
            </a:endParaRPr>
          </a:p>
        </p:txBody>
      </p:sp>
      <p:sp>
        <p:nvSpPr>
          <p:cNvPr id="21" name="Espace réservé du numéro de diapositive 5">
            <a:extLst>
              <a:ext uri="{FF2B5EF4-FFF2-40B4-BE49-F238E27FC236}">
                <a16:creationId xmlns:a16="http://schemas.microsoft.com/office/drawing/2014/main" id="{9B86A7AA-7991-4038-A5AB-6D5D751095C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8C2E478F-E849-4A8C-AF1F-CBCC78A7CBFA}" type="slidenum">
              <a:rPr lang="fr-FR" smtClean="0"/>
              <a:pPr rtl="0"/>
              <a:t>7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F11E4E1-8314-4716-9E5C-558EDF2596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8017" y="1664060"/>
            <a:ext cx="8717546" cy="5081471"/>
          </a:xfrm>
          <a:prstGeom prst="rect">
            <a:avLst/>
          </a:prstGeom>
        </p:spPr>
      </p:pic>
      <p:sp>
        <p:nvSpPr>
          <p:cNvPr id="19" name="Rectangle 15">
            <a:extLst>
              <a:ext uri="{FF2B5EF4-FFF2-40B4-BE49-F238E27FC236}">
                <a16:creationId xmlns:a16="http://schemas.microsoft.com/office/drawing/2014/main" id="{D21264FC-4E16-4084-884F-1CA1655F5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 flipV="1">
            <a:off x="977193" y="1232748"/>
            <a:ext cx="2624652" cy="431311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Class Login: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1822E41-70D9-4D20-A921-0E6CD39FCC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0213" y="4048125"/>
            <a:ext cx="1790700" cy="933450"/>
          </a:xfrm>
          <a:prstGeom prst="rect">
            <a:avLst/>
          </a:prstGeom>
        </p:spPr>
      </p:pic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E1230281-12A5-4621-A4B9-7CE06E1C7049}"/>
              </a:ext>
            </a:extLst>
          </p:cNvPr>
          <p:cNvSpPr/>
          <p:nvPr/>
        </p:nvSpPr>
        <p:spPr>
          <a:xfrm rot="10156390">
            <a:off x="6055105" y="4978694"/>
            <a:ext cx="3229918" cy="2453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A894C68C-BAF6-44E6-AF31-03B52710BD17}"/>
              </a:ext>
            </a:extLst>
          </p:cNvPr>
          <p:cNvSpPr/>
          <p:nvPr/>
        </p:nvSpPr>
        <p:spPr>
          <a:xfrm rot="9375485">
            <a:off x="4626899" y="3767758"/>
            <a:ext cx="4802871" cy="399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F2CB18EE-7AE5-49B4-9438-62CBE7531C4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70308" y="2152634"/>
            <a:ext cx="2600325" cy="1143000"/>
          </a:xfrm>
          <a:prstGeom prst="rect">
            <a:avLst/>
          </a:prstGeom>
        </p:spPr>
      </p:pic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7AA35FDB-C7B2-4E0E-B74D-A423883A58CA}"/>
              </a:ext>
            </a:extLst>
          </p:cNvPr>
          <p:cNvSpPr/>
          <p:nvPr/>
        </p:nvSpPr>
        <p:spPr>
          <a:xfrm rot="2069600">
            <a:off x="2581817" y="4972469"/>
            <a:ext cx="1484385" cy="244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35C57124-E572-4B3E-9568-1B58FEBAB68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515" y="1664060"/>
            <a:ext cx="4557419" cy="1873955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5285EC76-777C-4380-BCD6-BB907D9DCB8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515" y="3479987"/>
            <a:ext cx="4352418" cy="114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65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2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’image 5" descr="Paysage urbain" title="Paysage urbain">
            <a:extLst>
              <a:ext uri="{FF2B5EF4-FFF2-40B4-BE49-F238E27FC236}">
                <a16:creationId xmlns:a16="http://schemas.microsoft.com/office/drawing/2014/main" id="{ED2DC372-F50D-4241-956F-88217652F91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12" name="Groupe 11">
            <a:extLst>
              <a:ext uri="{FF2B5EF4-FFF2-40B4-BE49-F238E27FC236}">
                <a16:creationId xmlns:a16="http://schemas.microsoft.com/office/drawing/2014/main" id="{1101DF86-6B00-49D3-9EFB-456055F79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 flipV="1">
            <a:off x="174280" y="177434"/>
            <a:ext cx="11581277" cy="908265"/>
            <a:chOff x="-4296388" y="5512385"/>
            <a:chExt cx="11581277" cy="908265"/>
          </a:xfrm>
        </p:grpSpPr>
        <p:sp>
          <p:nvSpPr>
            <p:cNvPr id="15" name="Rectangle 14">
              <a:extLst>
                <a:ext uri="{FF2B5EF4-FFF2-40B4-BE49-F238E27FC236}">
                  <a16:creationId xmlns:a16="http://schemas.microsoft.com/office/drawing/2014/main" id="{551A06BE-4DC9-42C3-9272-4EF3E833D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4296388" y="5512385"/>
              <a:ext cx="11581277" cy="908265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pic>
          <p:nvPicPr>
            <p:cNvPr id="18" name="Graphisme 17">
              <a:extLst>
                <a:ext uri="{FF2B5EF4-FFF2-40B4-BE49-F238E27FC236}">
                  <a16:creationId xmlns:a16="http://schemas.microsoft.com/office/drawing/2014/main" id="{42A4A83C-0C6B-4A7C-B582-33988B027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201495" y="5535171"/>
              <a:ext cx="3936309" cy="849942"/>
            </a:xfrm>
            <a:prstGeom prst="rect">
              <a:avLst/>
            </a:prstGeom>
          </p:spPr>
        </p:pic>
      </p:grpSp>
      <p:sp>
        <p:nvSpPr>
          <p:cNvPr id="4" name="Titre 3">
            <a:extLst>
              <a:ext uri="{FF2B5EF4-FFF2-40B4-BE49-F238E27FC236}">
                <a16:creationId xmlns:a16="http://schemas.microsoft.com/office/drawing/2014/main" id="{9C2EEB1E-E5B2-44FA-8D26-4D510438D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26" y="347269"/>
            <a:ext cx="4078407" cy="1027358"/>
          </a:xfrm>
        </p:spPr>
        <p:txBody>
          <a:bodyPr rtlCol="0">
            <a:normAutofit fontScale="90000"/>
          </a:bodyPr>
          <a:lstStyle/>
          <a:p>
            <a:r>
              <a:rPr lang="fr-FR" sz="2700" b="1" dirty="0">
                <a:latin typeface="Constantia" pitchFamily="18" charset="0"/>
              </a:rPr>
              <a:t>Code &amp; Démonstration</a:t>
            </a:r>
            <a:br>
              <a:rPr lang="fr-FR" sz="2400" b="1" dirty="0">
                <a:solidFill>
                  <a:schemeClr val="accent4"/>
                </a:solidFill>
                <a:latin typeface="Constantia" pitchFamily="18" charset="0"/>
              </a:rPr>
            </a:br>
            <a:endParaRPr lang="fr-FR" sz="2400" dirty="0"/>
          </a:p>
        </p:txBody>
      </p:sp>
      <p:sp>
        <p:nvSpPr>
          <p:cNvPr id="17" name="Rectangle : Coin rogné 16" descr="Zone d’accentuation de pied de page">
            <a:extLst>
              <a:ext uri="{FF2B5EF4-FFF2-40B4-BE49-F238E27FC236}">
                <a16:creationId xmlns:a16="http://schemas.microsoft.com/office/drawing/2014/main" id="{D3377F02-85FB-4FAC-AC31-CF6E323FFE3E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>
              <a:solidFill>
                <a:schemeClr val="bg1"/>
              </a:solidFill>
            </a:endParaRPr>
          </a:p>
        </p:txBody>
      </p:sp>
      <p:sp>
        <p:nvSpPr>
          <p:cNvPr id="21" name="Espace réservé du numéro de diapositive 5">
            <a:extLst>
              <a:ext uri="{FF2B5EF4-FFF2-40B4-BE49-F238E27FC236}">
                <a16:creationId xmlns:a16="http://schemas.microsoft.com/office/drawing/2014/main" id="{9B86A7AA-7991-4038-A5AB-6D5D751095C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8C2E478F-E849-4A8C-AF1F-CBCC78A7CBFA}" type="slidenum">
              <a:rPr lang="fr-FR" smtClean="0"/>
              <a:pPr rtl="0"/>
              <a:t>8</a:t>
            </a:fld>
            <a:endParaRPr lang="fr-FR"/>
          </a:p>
        </p:txBody>
      </p:sp>
      <p:sp>
        <p:nvSpPr>
          <p:cNvPr id="19" name="Rectangle 15">
            <a:extLst>
              <a:ext uri="{FF2B5EF4-FFF2-40B4-BE49-F238E27FC236}">
                <a16:creationId xmlns:a16="http://schemas.microsoft.com/office/drawing/2014/main" id="{D21264FC-4E16-4084-884F-1CA1655F5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 flipV="1">
            <a:off x="977193" y="1232748"/>
            <a:ext cx="2624652" cy="431311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Class bienvenu(Login):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D9A23E5-EA62-4ACF-88F9-B99F8EAD29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2290" y="1664060"/>
            <a:ext cx="7065255" cy="5031584"/>
          </a:xfrm>
          <a:prstGeom prst="rect">
            <a:avLst/>
          </a:prstGeom>
        </p:spPr>
      </p:pic>
      <p:sp>
        <p:nvSpPr>
          <p:cNvPr id="20" name="Rectangle 15">
            <a:extLst>
              <a:ext uri="{FF2B5EF4-FFF2-40B4-BE49-F238E27FC236}">
                <a16:creationId xmlns:a16="http://schemas.microsoft.com/office/drawing/2014/main" id="{D4970D15-0BA4-4F17-8762-3F75DDDC8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 flipV="1">
            <a:off x="5055600" y="1227973"/>
            <a:ext cx="2624652" cy="431311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Mode admin</a:t>
            </a:r>
          </a:p>
        </p:txBody>
      </p:sp>
    </p:spTree>
    <p:extLst>
      <p:ext uri="{BB962C8B-B14F-4D97-AF65-F5344CB8AC3E}">
        <p14:creationId xmlns:p14="http://schemas.microsoft.com/office/powerpoint/2010/main" val="2547395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’image 5" descr="Paysage urbain" title="Paysage urbain">
            <a:extLst>
              <a:ext uri="{FF2B5EF4-FFF2-40B4-BE49-F238E27FC236}">
                <a16:creationId xmlns:a16="http://schemas.microsoft.com/office/drawing/2014/main" id="{ED2DC372-F50D-4241-956F-88217652F91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12" name="Groupe 11">
            <a:extLst>
              <a:ext uri="{FF2B5EF4-FFF2-40B4-BE49-F238E27FC236}">
                <a16:creationId xmlns:a16="http://schemas.microsoft.com/office/drawing/2014/main" id="{1101DF86-6B00-49D3-9EFB-456055F79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 flipV="1">
            <a:off x="174280" y="177434"/>
            <a:ext cx="11581277" cy="908265"/>
            <a:chOff x="-4296388" y="5512385"/>
            <a:chExt cx="11581277" cy="908265"/>
          </a:xfrm>
        </p:grpSpPr>
        <p:sp>
          <p:nvSpPr>
            <p:cNvPr id="15" name="Rectangle 14">
              <a:extLst>
                <a:ext uri="{FF2B5EF4-FFF2-40B4-BE49-F238E27FC236}">
                  <a16:creationId xmlns:a16="http://schemas.microsoft.com/office/drawing/2014/main" id="{551A06BE-4DC9-42C3-9272-4EF3E833D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4296388" y="5512385"/>
              <a:ext cx="11581277" cy="908265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pic>
          <p:nvPicPr>
            <p:cNvPr id="18" name="Graphisme 17">
              <a:extLst>
                <a:ext uri="{FF2B5EF4-FFF2-40B4-BE49-F238E27FC236}">
                  <a16:creationId xmlns:a16="http://schemas.microsoft.com/office/drawing/2014/main" id="{42A4A83C-0C6B-4A7C-B582-33988B027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201495" y="5535171"/>
              <a:ext cx="3936309" cy="849942"/>
            </a:xfrm>
            <a:prstGeom prst="rect">
              <a:avLst/>
            </a:prstGeom>
          </p:spPr>
        </p:pic>
      </p:grpSp>
      <p:sp>
        <p:nvSpPr>
          <p:cNvPr id="4" name="Titre 3">
            <a:extLst>
              <a:ext uri="{FF2B5EF4-FFF2-40B4-BE49-F238E27FC236}">
                <a16:creationId xmlns:a16="http://schemas.microsoft.com/office/drawing/2014/main" id="{9C2EEB1E-E5B2-44FA-8D26-4D510438D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26" y="347269"/>
            <a:ext cx="4078407" cy="1027358"/>
          </a:xfrm>
        </p:spPr>
        <p:txBody>
          <a:bodyPr rtlCol="0">
            <a:normAutofit fontScale="90000"/>
          </a:bodyPr>
          <a:lstStyle/>
          <a:p>
            <a:r>
              <a:rPr lang="fr-FR" sz="2700" b="1" dirty="0">
                <a:latin typeface="Constantia" pitchFamily="18" charset="0"/>
              </a:rPr>
              <a:t>Code &amp; Démonstration</a:t>
            </a:r>
            <a:br>
              <a:rPr lang="fr-FR" sz="2400" b="1" dirty="0">
                <a:solidFill>
                  <a:schemeClr val="accent4"/>
                </a:solidFill>
                <a:latin typeface="Constantia" pitchFamily="18" charset="0"/>
              </a:rPr>
            </a:br>
            <a:endParaRPr lang="fr-FR" sz="2400" dirty="0"/>
          </a:p>
        </p:txBody>
      </p:sp>
      <p:sp>
        <p:nvSpPr>
          <p:cNvPr id="17" name="Rectangle : Coin rogné 16" descr="Zone d’accentuation de pied de page">
            <a:extLst>
              <a:ext uri="{FF2B5EF4-FFF2-40B4-BE49-F238E27FC236}">
                <a16:creationId xmlns:a16="http://schemas.microsoft.com/office/drawing/2014/main" id="{D3377F02-85FB-4FAC-AC31-CF6E323FFE3E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>
              <a:solidFill>
                <a:schemeClr val="bg1"/>
              </a:solidFill>
            </a:endParaRPr>
          </a:p>
        </p:txBody>
      </p:sp>
      <p:sp>
        <p:nvSpPr>
          <p:cNvPr id="21" name="Espace réservé du numéro de diapositive 5">
            <a:extLst>
              <a:ext uri="{FF2B5EF4-FFF2-40B4-BE49-F238E27FC236}">
                <a16:creationId xmlns:a16="http://schemas.microsoft.com/office/drawing/2014/main" id="{9B86A7AA-7991-4038-A5AB-6D5D751095C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8C2E478F-E849-4A8C-AF1F-CBCC78A7CBFA}" type="slidenum">
              <a:rPr lang="fr-FR" smtClean="0"/>
              <a:pPr rtl="0"/>
              <a:t>9</a:t>
            </a:fld>
            <a:endParaRPr lang="fr-FR"/>
          </a:p>
        </p:txBody>
      </p:sp>
      <p:sp>
        <p:nvSpPr>
          <p:cNvPr id="19" name="Rectangle 15">
            <a:extLst>
              <a:ext uri="{FF2B5EF4-FFF2-40B4-BE49-F238E27FC236}">
                <a16:creationId xmlns:a16="http://schemas.microsoft.com/office/drawing/2014/main" id="{D21264FC-4E16-4084-884F-1CA1655F5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 flipV="1">
            <a:off x="977193" y="1232748"/>
            <a:ext cx="2624652" cy="431311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Class bienvenu(Login):</a:t>
            </a:r>
          </a:p>
        </p:txBody>
      </p:sp>
      <p:sp>
        <p:nvSpPr>
          <p:cNvPr id="20" name="Rectangle 15">
            <a:extLst>
              <a:ext uri="{FF2B5EF4-FFF2-40B4-BE49-F238E27FC236}">
                <a16:creationId xmlns:a16="http://schemas.microsoft.com/office/drawing/2014/main" id="{D4970D15-0BA4-4F17-8762-3F75DDDC8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 flipV="1">
            <a:off x="5055600" y="1227973"/>
            <a:ext cx="2624652" cy="431311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Mode étudiant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D421506-6E97-420F-AED5-7589A463D2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3431" y="1867362"/>
            <a:ext cx="6705137" cy="477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7464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F400"/>
      </a:accent1>
      <a:accent2>
        <a:srgbClr val="05D74D"/>
      </a:accent2>
      <a:accent3>
        <a:srgbClr val="2F3342"/>
      </a:accent3>
      <a:accent4>
        <a:srgbClr val="038B30"/>
      </a:accent4>
      <a:accent5>
        <a:srgbClr val="05EE55"/>
      </a:accent5>
      <a:accent6>
        <a:srgbClr val="70AD47"/>
      </a:accent6>
      <a:hlink>
        <a:srgbClr val="FFFFFF"/>
      </a:hlink>
      <a:folHlink>
        <a:srgbClr val="FFFFFF"/>
      </a:folHlink>
    </a:clrScheme>
    <a:fontScheme name="Custom 5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54049_TF34357351" id="{054A0749-815C-423E-8FAD-2E76C8D9AE64}" vid="{6F1DE60F-910E-4EB1-84D5-680CCE086E1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65F1FAD-176C-4A03-BD9A-1520119CFB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2361ED8-85A0-453F-805C-6D9AF4A72B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73B18BB-C24E-408B-9A12-8848DDD7A302}">
  <ds:schemaRefs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71af3243-3dd4-4a8d-8c0d-dd76da1f02a5"/>
    <ds:schemaRef ds:uri="http://purl.org/dc/terms/"/>
    <ds:schemaRef ds:uri="16c05727-aa75-4e4a-9b5f-8a80a1165891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moderne légère</Template>
  <TotalTime>459</TotalTime>
  <Words>357</Words>
  <Application>Microsoft Office PowerPoint</Application>
  <PresentationFormat>Grand écran</PresentationFormat>
  <Paragraphs>137</Paragraphs>
  <Slides>16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Constantia</vt:lpstr>
      <vt:lpstr>Garamond</vt:lpstr>
      <vt:lpstr>JetBrains Mono</vt:lpstr>
      <vt:lpstr>Wingdings</vt:lpstr>
      <vt:lpstr>Thème Office</vt:lpstr>
      <vt:lpstr>GESTION D’UNE BASE DE DONNEE</vt:lpstr>
      <vt:lpstr> PLAN:</vt:lpstr>
      <vt:lpstr>Présentation du projet</vt:lpstr>
      <vt:lpstr>Les besoins fonctionnels</vt:lpstr>
      <vt:lpstr>Les besoins fonctionnels</vt:lpstr>
      <vt:lpstr> Librairies utilises</vt:lpstr>
      <vt:lpstr>Code &amp; Démonstration </vt:lpstr>
      <vt:lpstr>Code &amp; Démonstration </vt:lpstr>
      <vt:lpstr>Code &amp; Démonstration </vt:lpstr>
      <vt:lpstr>Code &amp; Démonstration </vt:lpstr>
      <vt:lpstr>Code &amp; Démonstration </vt:lpstr>
      <vt:lpstr>Code &amp; Démonstration </vt:lpstr>
      <vt:lpstr>Code &amp; Démonstration </vt:lpstr>
      <vt:lpstr>Code &amp; Démonstration </vt:lpstr>
      <vt:lpstr>Remarques:</vt:lpstr>
      <vt:lpstr>Fin.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D’UNE BASE DE DONNEE</dc:title>
  <dc:creator>anouar lkrim</dc:creator>
  <cp:lastModifiedBy>anouar lkrim</cp:lastModifiedBy>
  <cp:revision>7</cp:revision>
  <dcterms:created xsi:type="dcterms:W3CDTF">2022-04-20T20:01:59Z</dcterms:created>
  <dcterms:modified xsi:type="dcterms:W3CDTF">2022-04-22T15:46:34Z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