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1" r:id="rId4"/>
  </p:sldMasterIdLst>
  <p:notesMasterIdLst>
    <p:notesMasterId r:id="rId9"/>
  </p:notesMasterIdLst>
  <p:handoutMasterIdLst>
    <p:handoutMasterId r:id="rId10"/>
  </p:handout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1" autoAdjust="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400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839D37AB-764B-4ACF-973B-7F810CBDA8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5F04718-CFF8-40A2-B8EB-59CA1ACB85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BA4B5-D140-490E-8D03-B70012B5A6D1}" type="datetime1">
              <a:rPr lang="ru-RU" smtClean="0"/>
              <a:t>08.04.2022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35F6F49-20F3-4FD8-A6CE-7361ADD229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91807D0-F2A4-4B69-A7EC-D9A4D94890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752F2-E172-4BD4-A43A-2E23B07ED8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499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ED7F2-571E-4189-A38B-DB1E62DD2F92}" type="datetime1">
              <a:rPr lang="ru-RU" smtClean="0"/>
              <a:pPr/>
              <a:t>08.04.2022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61EC3-BEA3-430C-8283-68025705DDF0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257300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61EC3-BEA3-430C-8283-68025705DDF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870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663CB3-031B-4322-9B39-0C663A84FF6B}" type="datetime1">
              <a:rPr lang="ru-RU" noProof="0" smtClean="0"/>
              <a:t>08.04.2022</a:t>
            </a:fld>
            <a:endParaRPr lang="ru-R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73810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9671958-9150-4522-9DD7-0CB409C454A6}" type="datetime1">
              <a:rPr lang="ru-RU" noProof="0" smtClean="0"/>
              <a:t>08.04.2022</a:t>
            </a:fld>
            <a:endParaRPr lang="ru-R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7942919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5221D3A-2595-4E89-BD59-A51E0B4C4808}" type="datetime1">
              <a:rPr lang="ru-RU" noProof="0" smtClean="0"/>
              <a:t>08.04.2022</a:t>
            </a:fld>
            <a:endParaRPr lang="ru-R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539638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92D43AE-1D8D-4026-BBC4-3D1AFE2A3809}" type="datetime1">
              <a:rPr lang="ru-RU" noProof="0" smtClean="0"/>
              <a:t>08.04.2022</a:t>
            </a:fld>
            <a:endParaRPr lang="ru-R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2460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B1B95D7-8B2C-4D7A-8452-E64C17750E10}" type="datetime1">
              <a:rPr lang="ru-RU" noProof="0" smtClean="0"/>
              <a:t>08.04.2022</a:t>
            </a:fld>
            <a:endParaRPr lang="ru-R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506832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9671958-9150-4522-9DD7-0CB409C454A6}" type="datetime1">
              <a:rPr lang="ru-RU" noProof="0" smtClean="0"/>
              <a:t>08.04.2022</a:t>
            </a:fld>
            <a:endParaRPr lang="ru-RU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0874682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772FF69-75E4-47A6-B407-F71C4142FD3D}" type="datetime1">
              <a:rPr lang="ru-RU" noProof="0" smtClean="0"/>
              <a:t>08.04.2022</a:t>
            </a:fld>
            <a:endParaRPr lang="ru-RU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15886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28909E9-A188-451B-89E1-4745E905AF5A}" type="datetime1">
              <a:rPr lang="ru-RU" noProof="0" smtClean="0"/>
              <a:t>08.04.2022</a:t>
            </a:fld>
            <a:endParaRPr lang="ru-R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13532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42E9C98-CDFE-4F0E-AC53-E63DA2D354D3}" type="datetime1">
              <a:rPr lang="ru-RU" noProof="0" smtClean="0"/>
              <a:t>08.04.2022</a:t>
            </a:fld>
            <a:endParaRPr lang="ru-R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875548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DE7FBDD-B546-4F89-A271-215CA65CF96F}" type="datetime1">
              <a:rPr lang="ru-RU" noProof="0" smtClean="0"/>
              <a:t>08.04.2022</a:t>
            </a:fld>
            <a:endParaRPr lang="ru-R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11849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35C673F-0519-45DD-83E6-D26ADD1EEE5C}" type="datetime1">
              <a:rPr lang="ru-RU" noProof="0" smtClean="0"/>
              <a:t>08.04.2022</a:t>
            </a:fld>
            <a:endParaRPr lang="ru-R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891920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9671958-9150-4522-9DD7-0CB409C454A6}" type="datetime1">
              <a:rPr lang="ru-RU" noProof="0" smtClean="0"/>
              <a:t>08.04.2022</a:t>
            </a:fld>
            <a:endParaRPr lang="ru-R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80643914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3D79C44-F1CF-441E-99FD-712B496103FA}" type="datetime1">
              <a:rPr lang="ru-RU" noProof="0" smtClean="0"/>
              <a:t>08.04.2022</a:t>
            </a:fld>
            <a:endParaRPr lang="ru-RU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80281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9D308E7-F0A1-43DF-B765-09E3BE2C9938}" type="datetime1">
              <a:rPr lang="ru-RU" noProof="0" smtClean="0"/>
              <a:t>08.04.2022</a:t>
            </a:fld>
            <a:endParaRPr lang="ru-RU" noProof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89039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A0A5B94-615E-4ECF-9834-CCA5B2882595}" type="datetime1">
              <a:rPr lang="ru-RU" noProof="0" smtClean="0"/>
              <a:t>08.04.2022</a:t>
            </a:fld>
            <a:endParaRPr lang="ru-RU" noProof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79296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7DE9A6A-5FF4-4BC8-BE9D-D0B28E07ED08}" type="datetime1">
              <a:rPr lang="ru-RU" noProof="0" smtClean="0"/>
              <a:t>08.04.2022</a:t>
            </a:fld>
            <a:endParaRPr lang="ru-RU" noProof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35051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7C82C95-57CB-4637-908D-E009952AF30F}" type="datetime1">
              <a:rPr lang="ru-RU" noProof="0" smtClean="0"/>
              <a:t>08.04.2022</a:t>
            </a:fld>
            <a:endParaRPr lang="ru-R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742784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39671958-9150-4522-9DD7-0CB409C454A6}" type="datetime1">
              <a:rPr lang="ru-RU" noProof="0" smtClean="0"/>
              <a:t>08.04.2022</a:t>
            </a:fld>
            <a:endParaRPr lang="ru-R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998600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 4" descr="связи цепочки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8388" y="1143000"/>
            <a:ext cx="8825658" cy="3329581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Проект «Помощник Толя»</a:t>
            </a:r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8388" y="4853580"/>
            <a:ext cx="4941045" cy="861420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Автор проекта:</a:t>
            </a:r>
          </a:p>
          <a:p>
            <a:pPr rtl="0"/>
            <a:r>
              <a:rPr lang="ru-RU" dirty="0"/>
              <a:t>Григорьев Илья Александрович</a:t>
            </a:r>
          </a:p>
        </p:txBody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8000"/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A1369B-2A80-4866-B71D-C08BA2AE3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5059" y="523138"/>
            <a:ext cx="3187952" cy="782524"/>
          </a:xfrm>
        </p:spPr>
        <p:txBody>
          <a:bodyPr/>
          <a:lstStyle/>
          <a:p>
            <a:pPr algn="ctr"/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1CCD14-3C2E-4AB1-88A5-9510F30CD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006" y="1447800"/>
            <a:ext cx="10360058" cy="39624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4000" dirty="0"/>
              <a:t>Идея проекта «Помощник Толя» состоит в том, чтобы уменьшить затраты пользовательского времени на решение каких-то задач. В данной программе также присутствуют развлекательные команды.</a:t>
            </a:r>
          </a:p>
        </p:txBody>
      </p:sp>
    </p:spTree>
    <p:extLst>
      <p:ext uri="{BB962C8B-B14F-4D97-AF65-F5344CB8AC3E}">
        <p14:creationId xmlns:p14="http://schemas.microsoft.com/office/powerpoint/2010/main" val="3764710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6DA96F-6CED-40AB-ACB5-677EB19F8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5715" y="275312"/>
            <a:ext cx="6480568" cy="894819"/>
          </a:xfrm>
        </p:spPr>
        <p:txBody>
          <a:bodyPr/>
          <a:lstStyle/>
          <a:p>
            <a:pPr algn="ctr"/>
            <a:r>
              <a:rPr lang="ru-RU" dirty="0"/>
              <a:t>Описание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48266F-22D5-4242-8794-BAA45947A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018" y="1264399"/>
            <a:ext cx="10865962" cy="486265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dirty="0"/>
              <a:t>Структура программы состоит из множества функций, часть из которых объединяются в общие команды бота. Главной особенностью программы является разнообразие функций. Некоторые команды разделены на категории: развлекательные, получение информации, создание файлов. Для запуска данного проекта использовались следующие технологии: работа с </a:t>
            </a:r>
            <a:r>
              <a:rPr lang="en-US" sz="2400" dirty="0"/>
              <a:t>Telegram API (</a:t>
            </a:r>
            <a:r>
              <a:rPr lang="ru-RU" sz="2400" dirty="0"/>
              <a:t>telegram</a:t>
            </a:r>
            <a:r>
              <a:rPr lang="en-US" sz="2400" dirty="0"/>
              <a:t>)</a:t>
            </a:r>
            <a:r>
              <a:rPr lang="ru-RU" sz="2400" dirty="0"/>
              <a:t>, получение информации с сайта Wikipedia</a:t>
            </a:r>
            <a:r>
              <a:rPr lang="en-US" sz="2400" dirty="0"/>
              <a:t> (w</a:t>
            </a:r>
            <a:r>
              <a:rPr lang="ru-RU" sz="2400" dirty="0"/>
              <a:t>ikipedia</a:t>
            </a:r>
            <a:r>
              <a:rPr lang="en-US" sz="2400" dirty="0"/>
              <a:t>)</a:t>
            </a:r>
            <a:r>
              <a:rPr lang="ru-RU" sz="2400" dirty="0"/>
              <a:t>, отправка запроса на сайт и его получение </a:t>
            </a:r>
            <a:r>
              <a:rPr lang="en-US" sz="2400" dirty="0"/>
              <a:t>(</a:t>
            </a:r>
            <a:r>
              <a:rPr lang="ru-RU" sz="2400" dirty="0"/>
              <a:t>request</a:t>
            </a:r>
            <a:r>
              <a:rPr lang="en-US" sz="2400" dirty="0"/>
              <a:t>s)</a:t>
            </a:r>
            <a:r>
              <a:rPr lang="ru-RU" sz="2400" dirty="0"/>
              <a:t>,</a:t>
            </a:r>
            <a:r>
              <a:rPr lang="en-US" sz="2400" dirty="0"/>
              <a:t> </a:t>
            </a:r>
            <a:r>
              <a:rPr lang="ru-RU" sz="2400" dirty="0"/>
              <a:t>работа со временем </a:t>
            </a:r>
            <a:r>
              <a:rPr lang="en-US" sz="2400" dirty="0"/>
              <a:t>(</a:t>
            </a:r>
            <a:r>
              <a:rPr lang="ru-RU" sz="2400" dirty="0"/>
              <a:t>datetime</a:t>
            </a:r>
            <a:r>
              <a:rPr lang="en-US" sz="2400" dirty="0"/>
              <a:t>)</a:t>
            </a:r>
            <a:r>
              <a:rPr lang="ru-RU" sz="2400" dirty="0"/>
              <a:t>, вывод информации об ошибке</a:t>
            </a:r>
            <a:r>
              <a:rPr lang="en-US" sz="2400" dirty="0"/>
              <a:t> (</a:t>
            </a:r>
            <a:r>
              <a:rPr lang="ru-RU" sz="2400" dirty="0"/>
              <a:t>traceback</a:t>
            </a:r>
            <a:r>
              <a:rPr lang="en-US" sz="2400" dirty="0"/>
              <a:t>)</a:t>
            </a:r>
            <a:r>
              <a:rPr lang="ru-RU" sz="2400" dirty="0"/>
              <a:t>, работа с регулярными выражениями </a:t>
            </a:r>
            <a:r>
              <a:rPr lang="en-US" sz="2400" dirty="0"/>
              <a:t>(</a:t>
            </a:r>
            <a:r>
              <a:rPr lang="ru-RU" sz="2400" dirty="0"/>
              <a:t>re</a:t>
            </a:r>
            <a:r>
              <a:rPr lang="en-US" sz="2400" dirty="0"/>
              <a:t>)</a:t>
            </a:r>
            <a:r>
              <a:rPr lang="ru-RU" sz="2400" dirty="0"/>
              <a:t>, работа с xml </a:t>
            </a:r>
            <a:r>
              <a:rPr lang="en-US" sz="2400" dirty="0"/>
              <a:t>(</a:t>
            </a:r>
            <a:r>
              <a:rPr lang="ru-RU" sz="2400" dirty="0"/>
              <a:t>xml</a:t>
            </a:r>
            <a:r>
              <a:rPr lang="en-US" sz="2400" dirty="0"/>
              <a:t>)</a:t>
            </a:r>
            <a:r>
              <a:rPr lang="ru-RU" sz="2400" dirty="0"/>
              <a:t>, работа с потоками </a:t>
            </a:r>
            <a:r>
              <a:rPr lang="en-US" sz="2400" dirty="0"/>
              <a:t>(</a:t>
            </a:r>
            <a:r>
              <a:rPr lang="ru-RU" sz="2400" dirty="0"/>
              <a:t>io</a:t>
            </a:r>
            <a:r>
              <a:rPr lang="en-US" sz="2400" dirty="0"/>
              <a:t>)</a:t>
            </a:r>
            <a:r>
              <a:rPr lang="ru-RU" sz="2400" dirty="0"/>
              <a:t>, перевод текста в речь </a:t>
            </a:r>
            <a:r>
              <a:rPr lang="en-US" sz="2400" dirty="0"/>
              <a:t>(</a:t>
            </a:r>
            <a:r>
              <a:rPr lang="ru-RU" sz="2400" dirty="0"/>
              <a:t>gtts</a:t>
            </a:r>
            <a:r>
              <a:rPr lang="en-US" sz="2400" dirty="0"/>
              <a:t>)</a:t>
            </a:r>
            <a:r>
              <a:rPr lang="ru-RU" sz="2400" dirty="0"/>
              <a:t>, работа с системой </a:t>
            </a:r>
            <a:r>
              <a:rPr lang="en-US" sz="2400" dirty="0"/>
              <a:t>(</a:t>
            </a:r>
            <a:r>
              <a:rPr lang="ru-RU" sz="2400" dirty="0"/>
              <a:t>os</a:t>
            </a:r>
            <a:r>
              <a:rPr lang="en-US" sz="2400" dirty="0"/>
              <a:t>)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5695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B2B4A9-F666-431D-BC8D-99B19BD11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5878" y="537558"/>
            <a:ext cx="3460237" cy="763340"/>
          </a:xfrm>
        </p:spPr>
        <p:txBody>
          <a:bodyPr/>
          <a:lstStyle/>
          <a:p>
            <a:pPr algn="ctr"/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EAA2B-DBC5-4D39-A568-8B6427BF5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903" y="1411664"/>
            <a:ext cx="10418189" cy="375186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/>
              <a:t>В заключение хотелось бы сказать, что работа над проектом «Помощник Толя» дала мне большой опыт в разработке собственного бота. Я считаю, что данный опыт очень пригодится мне в будущем.</a:t>
            </a:r>
          </a:p>
          <a:p>
            <a:pPr marL="0" indent="0" algn="just">
              <a:buNone/>
            </a:pPr>
            <a:r>
              <a:rPr lang="ru-RU" sz="2800" dirty="0"/>
              <a:t>Говоря о перспективах развития, я могу с уверенностью сказать, что проект будет развиваться, потому что у меня на него есть большие планы. Главное – это желание и упорство.</a:t>
            </a:r>
          </a:p>
        </p:txBody>
      </p:sp>
    </p:spTree>
    <p:extLst>
      <p:ext uri="{BB962C8B-B14F-4D97-AF65-F5344CB8AC3E}">
        <p14:creationId xmlns:p14="http://schemas.microsoft.com/office/powerpoint/2010/main" val="413649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6953E32-00D6-4FFB-AD6B-B2091BB328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CC4F44-154A-4E67-B129-1B5389E9F993}">
  <ds:schemaRefs>
    <ds:schemaRef ds:uri="http://purl.org/dc/dcmitype/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16c05727-aa75-4e4a-9b5f-8a80a1165891"/>
    <ds:schemaRef ds:uri="71af3243-3dd4-4a8d-8c0d-dd76da1f02a5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AB5FFD32-E0A8-4E83-80B3-20612105D9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239</Words>
  <Application>Microsoft Office PowerPoint</Application>
  <PresentationFormat>Широкоэкранный</PresentationFormat>
  <Paragraphs>11</Paragraphs>
  <Slides>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Ион</vt:lpstr>
      <vt:lpstr>Проект «Помощник Толя»</vt:lpstr>
      <vt:lpstr>Введение</vt:lpstr>
      <vt:lpstr>Описание реализации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2022-04-08T19:15:23Z</dcterms:created>
  <dcterms:modified xsi:type="dcterms:W3CDTF">2022-04-08T19:48:35Z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