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6B9EA-7CBD-4B81-8522-802F98B5F747}" v="1" dt="2022-01-08T18:40:31.830"/>
    <p1510:client id="{5E9EC8D4-8C31-49A5-B05C-A2492BC599DA}" v="1237" dt="2022-01-08T18:35:04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4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3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2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6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8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7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4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5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6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4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0" r:id="rId6"/>
    <p:sldLayoutId id="2147483786" r:id="rId7"/>
    <p:sldLayoutId id="2147483787" r:id="rId8"/>
    <p:sldLayoutId id="2147483788" r:id="rId9"/>
    <p:sldLayoutId id="2147483789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17858B97-DD69-456B-848F-9EC2325F5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89" b="932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ru-RU" sz="4400">
                <a:solidFill>
                  <a:srgbClr val="FFFFFF"/>
                </a:solidFill>
                <a:cs typeface="Calibri Light"/>
              </a:rPr>
              <a:t>Проект </a:t>
            </a:r>
            <a:r>
              <a:rPr lang="ru-RU" sz="4400">
                <a:solidFill>
                  <a:srgbClr val="FFFFFF"/>
                </a:solidFill>
                <a:ea typeface="+mj-lt"/>
                <a:cs typeface="+mj-lt"/>
              </a:rPr>
              <a:t>«Поиск сокровищ»</a:t>
            </a:r>
            <a:endParaRPr lang="ru-RU" sz="4400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500">
                <a:solidFill>
                  <a:srgbClr val="FFFFFF"/>
                </a:solidFill>
                <a:cs typeface="Calibri"/>
              </a:rPr>
              <a:t>Автор проекта: Григорьев Илья Александрович</a:t>
            </a:r>
            <a:endParaRPr lang="ru-RU" sz="150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941E9-1BA2-402D-B7EF-18EC37BD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4D48A-A59E-4968-8062-F4380E50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812" y="2127994"/>
            <a:ext cx="10958946" cy="4067670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ru-RU" sz="3500" dirty="0"/>
              <a:t>Идея проекта </a:t>
            </a:r>
            <a:r>
              <a:rPr lang="ru-RU" sz="3500" dirty="0">
                <a:ea typeface="+mn-lt"/>
                <a:cs typeface="+mn-lt"/>
              </a:rPr>
              <a:t>«Поиск сокровищ» заключается в том, чтобы пользователь успешно прошёл три уровня и получил награду в виде сундука с сокровищами. Данная программа создана для увлекательного времяпрепровождения и получения эмоций.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294250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C0C6F-EF38-459A-ABE4-18D868A2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45E657-6AD5-40F3-B7C8-0F56A1CB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79552"/>
            <a:ext cx="10226633" cy="4226007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ru-RU" sz="2200" dirty="0"/>
              <a:t>Структура программы состоит из набора классов (</a:t>
            </a:r>
            <a:r>
              <a:rPr lang="ru-RU" sz="2200" dirty="0" err="1">
                <a:latin typeface="Consolas"/>
              </a:rPr>
              <a:t>Thorn</a:t>
            </a:r>
            <a:r>
              <a:rPr lang="ru-RU" sz="2200" dirty="0">
                <a:latin typeface="Consolas"/>
              </a:rPr>
              <a:t>, </a:t>
            </a:r>
            <a:r>
              <a:rPr lang="ru-RU" sz="2200" dirty="0" err="1">
                <a:latin typeface="Consolas"/>
              </a:rPr>
              <a:t>Potion</a:t>
            </a:r>
            <a:r>
              <a:rPr lang="ru-RU" sz="2200" dirty="0">
                <a:latin typeface="Consolas"/>
              </a:rPr>
              <a:t>, </a:t>
            </a:r>
            <a:r>
              <a:rPr lang="ru-RU" sz="2200" dirty="0" err="1">
                <a:latin typeface="Consolas"/>
              </a:rPr>
              <a:t>Stair</a:t>
            </a:r>
            <a:r>
              <a:rPr lang="ru-RU" sz="2200" dirty="0">
                <a:latin typeface="Consolas"/>
              </a:rPr>
              <a:t>, </a:t>
            </a:r>
            <a:r>
              <a:rPr lang="ru-RU" sz="2200" dirty="0" err="1">
                <a:latin typeface="Consolas"/>
              </a:rPr>
              <a:t>Door</a:t>
            </a:r>
            <a:r>
              <a:rPr lang="ru-RU" sz="2200" dirty="0">
                <a:latin typeface="Consolas"/>
              </a:rPr>
              <a:t>, </a:t>
            </a:r>
            <a:r>
              <a:rPr lang="ru-RU" sz="2200" dirty="0" err="1">
                <a:latin typeface="Consolas"/>
              </a:rPr>
              <a:t>Arrow</a:t>
            </a:r>
            <a:r>
              <a:rPr lang="ru-RU" sz="2200" dirty="0">
                <a:latin typeface="Consolas"/>
              </a:rPr>
              <a:t>, </a:t>
            </a:r>
            <a:r>
              <a:rPr lang="ru-RU" sz="2200" dirty="0" err="1">
                <a:latin typeface="Consolas"/>
              </a:rPr>
              <a:t>Mine</a:t>
            </a:r>
            <a:r>
              <a:rPr lang="ru-RU" sz="2200" dirty="0">
                <a:latin typeface="Consolas"/>
              </a:rPr>
              <a:t>, Prize, Player) и функций (</a:t>
            </a:r>
            <a:r>
              <a:rPr lang="ru-RU" sz="2200" dirty="0" err="1">
                <a:latin typeface="Consolas"/>
              </a:rPr>
              <a:t>terminate</a:t>
            </a:r>
            <a:r>
              <a:rPr lang="ru-RU" sz="2200" dirty="0">
                <a:latin typeface="Consolas"/>
              </a:rPr>
              <a:t>, </a:t>
            </a:r>
            <a:r>
              <a:rPr lang="ru-RU" sz="2200" dirty="0" err="1">
                <a:latin typeface="Consolas"/>
              </a:rPr>
              <a:t>load_image</a:t>
            </a:r>
            <a:r>
              <a:rPr lang="ru-RU" sz="2200" dirty="0">
                <a:latin typeface="Consolas"/>
              </a:rPr>
              <a:t>, </a:t>
            </a:r>
            <a:r>
              <a:rPr lang="ru-RU" sz="2200" dirty="0" err="1">
                <a:latin typeface="Consolas"/>
              </a:rPr>
              <a:t>generate_level</a:t>
            </a:r>
            <a:r>
              <a:rPr lang="ru-RU" sz="2200" dirty="0">
                <a:latin typeface="Consolas"/>
              </a:rPr>
              <a:t>, </a:t>
            </a:r>
            <a:r>
              <a:rPr lang="ru-RU" sz="2200" dirty="0" err="1">
                <a:latin typeface="Consolas"/>
              </a:rPr>
              <a:t>load_level</a:t>
            </a:r>
            <a:r>
              <a:rPr lang="ru-RU" sz="2200" dirty="0">
                <a:latin typeface="Consolas"/>
              </a:rPr>
              <a:t>, </a:t>
            </a:r>
            <a:r>
              <a:rPr lang="ru-RU" sz="2200" dirty="0" err="1">
                <a:latin typeface="Consolas"/>
              </a:rPr>
              <a:t>start_screen</a:t>
            </a:r>
            <a:r>
              <a:rPr lang="ru-RU" sz="2200" dirty="0">
                <a:latin typeface="Consolas"/>
              </a:rPr>
              <a:t>, </a:t>
            </a:r>
            <a:r>
              <a:rPr lang="ru-RU" sz="2200" dirty="0" err="1">
                <a:latin typeface="Consolas"/>
              </a:rPr>
              <a:t>end_screen</a:t>
            </a:r>
            <a:r>
              <a:rPr lang="ru-RU" sz="2200" dirty="0">
                <a:latin typeface="Consolas"/>
              </a:rPr>
              <a:t>, </a:t>
            </a:r>
            <a:r>
              <a:rPr lang="ru-RU" sz="2200" dirty="0" err="1">
                <a:latin typeface="Consolas"/>
              </a:rPr>
              <a:t>check_mask</a:t>
            </a:r>
            <a:r>
              <a:rPr lang="ru-RU" sz="2200" dirty="0">
                <a:latin typeface="Consolas"/>
              </a:rPr>
              <a:t>, </a:t>
            </a:r>
            <a:r>
              <a:rPr lang="ru-RU" sz="2200" dirty="0" err="1">
                <a:latin typeface="Consolas"/>
              </a:rPr>
              <a:t>back</a:t>
            </a:r>
            <a:r>
              <a:rPr lang="ru-RU" sz="2200" dirty="0">
                <a:latin typeface="Consolas"/>
              </a:rPr>
              <a:t>, </a:t>
            </a:r>
            <a:r>
              <a:rPr lang="ru-RU" sz="2200" dirty="0" err="1">
                <a:latin typeface="Consolas"/>
              </a:rPr>
              <a:t>clear_sprites</a:t>
            </a:r>
            <a:r>
              <a:rPr lang="ru-RU" sz="2200" dirty="0">
                <a:latin typeface="Consolas"/>
              </a:rPr>
              <a:t>), создающих единую </a:t>
            </a:r>
            <a:r>
              <a:rPr lang="ru-RU" sz="2200" dirty="0"/>
              <a:t>систему игры. Каждый класс отвечает за свой предметы. Но есть класс Textures, контролирующий несколько предметов, которые стоят на одном месте. Главной особенностью программы является разнообразность её уровней: лабиринт, </a:t>
            </a:r>
            <a:r>
              <a:rPr lang="ru-RU" sz="2200" dirty="0" err="1"/>
              <a:t>квиз</a:t>
            </a:r>
            <a:r>
              <a:rPr lang="ru-RU" sz="2200" dirty="0"/>
              <a:t>, прохождение препятствий. Для запуска данного проекта использовались следующие технологии: графический фреймворк (</a:t>
            </a:r>
            <a:r>
              <a:rPr lang="ru-RU" sz="2200" dirty="0" err="1"/>
              <a:t>Pygame</a:t>
            </a:r>
            <a:r>
              <a:rPr lang="ru-RU" sz="2200" dirty="0"/>
              <a:t>), работа с системой и программой (</a:t>
            </a:r>
            <a:r>
              <a:rPr lang="ru-RU" sz="2200" dirty="0" err="1"/>
              <a:t>sys</a:t>
            </a:r>
            <a:r>
              <a:rPr lang="ru-RU" sz="2200" dirty="0"/>
              <a:t>, </a:t>
            </a:r>
            <a:r>
              <a:rPr lang="ru-RU" sz="2200" dirty="0" err="1"/>
              <a:t>os</a:t>
            </a:r>
            <a:r>
              <a:rPr lang="ru-RU" sz="2200" dirty="0"/>
              <a:t>, </a:t>
            </a:r>
            <a:r>
              <a:rPr lang="ru-RU" sz="2200" dirty="0" err="1"/>
              <a:t>threading</a:t>
            </a:r>
            <a:r>
              <a:rPr lang="ru-RU" sz="2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3343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DB3A2-CA93-49BB-8A3F-02C3B9B3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EF916-7813-473F-B531-D0CED999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63" y="2048825"/>
            <a:ext cx="10988634" cy="3760891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ru-RU" sz="2400" dirty="0"/>
              <a:t>В заключение хотелось бы сказать, что создание проекта </a:t>
            </a:r>
            <a:r>
              <a:rPr lang="ru-RU" sz="2400" dirty="0">
                <a:ea typeface="+mn-lt"/>
                <a:cs typeface="+mn-lt"/>
              </a:rPr>
              <a:t>«Поиск сокровищ» дало мне большой опыт в разработке игровых программ с использованием популярного фреймворка.</a:t>
            </a:r>
          </a:p>
          <a:p>
            <a:pPr algn="just"/>
            <a:r>
              <a:rPr lang="ru-RU" sz="2400" dirty="0"/>
              <a:t>Отвечая на вопрос о перспективах развития, я могу с уверенностью заявить, что данный проект будет совершенствоваться, пополняясь множеством новых уровней и объектов. Главное - это желание и стойкость.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7CB56-C36A-46D6-94BC-7A3223C6775B}"/>
              </a:ext>
            </a:extLst>
          </p:cNvPr>
          <p:cNvSpPr txBox="1"/>
          <p:nvPr/>
        </p:nvSpPr>
        <p:spPr>
          <a:xfrm>
            <a:off x="12556548" y="28286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A84FE-CADA-4345-875F-514FC66D3AD9}"/>
              </a:ext>
            </a:extLst>
          </p:cNvPr>
          <p:cNvSpPr txBox="1"/>
          <p:nvPr/>
        </p:nvSpPr>
        <p:spPr>
          <a:xfrm>
            <a:off x="13158973" y="22237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279E0-66D1-4A94-BAC1-B174BE768E11}"/>
              </a:ext>
            </a:extLst>
          </p:cNvPr>
          <p:cNvSpPr txBox="1"/>
          <p:nvPr/>
        </p:nvSpPr>
        <p:spPr>
          <a:xfrm>
            <a:off x="12529952" y="24656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5191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RetrospectVTI</vt:lpstr>
      <vt:lpstr>Проект «Поиск сокровищ»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224</cp:revision>
  <dcterms:created xsi:type="dcterms:W3CDTF">2022-01-08T17:37:13Z</dcterms:created>
  <dcterms:modified xsi:type="dcterms:W3CDTF">2022-01-08T18:40:56Z</dcterms:modified>
</cp:coreProperties>
</file>