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F67D-3D4A-4761-98A2-FF1AAD75A09B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45A-E618-40BE-8DE5-D100774CC4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30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F67D-3D4A-4761-98A2-FF1AAD75A09B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45A-E618-40BE-8DE5-D100774CC4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77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F67D-3D4A-4761-98A2-FF1AAD75A09B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45A-E618-40BE-8DE5-D100774CC4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80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F67D-3D4A-4761-98A2-FF1AAD75A09B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45A-E618-40BE-8DE5-D100774CC4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9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F67D-3D4A-4761-98A2-FF1AAD75A09B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45A-E618-40BE-8DE5-D100774CC4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89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F67D-3D4A-4761-98A2-FF1AAD75A09B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45A-E618-40BE-8DE5-D100774CC4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82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F67D-3D4A-4761-98A2-FF1AAD75A09B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45A-E618-40BE-8DE5-D100774CC4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302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F67D-3D4A-4761-98A2-FF1AAD75A09B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45A-E618-40BE-8DE5-D100774CC4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38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F67D-3D4A-4761-98A2-FF1AAD75A09B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45A-E618-40BE-8DE5-D100774CC4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09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F67D-3D4A-4761-98A2-FF1AAD75A09B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45A-E618-40BE-8DE5-D100774CC4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56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F67D-3D4A-4761-98A2-FF1AAD75A09B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45A-E618-40BE-8DE5-D100774CC4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66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F67D-3D4A-4761-98A2-FF1AAD75A09B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345A-E618-40BE-8DE5-D100774CC4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24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Калькулятор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19672" y="3501008"/>
            <a:ext cx="6400800" cy="1752600"/>
          </a:xfrm>
        </p:spPr>
        <p:txBody>
          <a:bodyPr/>
          <a:lstStyle/>
          <a:p>
            <a:r>
              <a:rPr lang="ru-RU" dirty="0" smtClean="0"/>
              <a:t>Проект по созданию калькулятора с историей ответов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243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332656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Цель и задачи проекта</a:t>
            </a:r>
            <a:endParaRPr lang="ru-RU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340768"/>
            <a:ext cx="69127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Цель:</a:t>
            </a:r>
          </a:p>
          <a:p>
            <a:r>
              <a:rPr lang="ru-RU" sz="2000" dirty="0" smtClean="0"/>
              <a:t>Создать калькулятор</a:t>
            </a:r>
          </a:p>
          <a:p>
            <a:r>
              <a:rPr lang="ru-RU" sz="2000" b="1" dirty="0" smtClean="0"/>
              <a:t>Задачи:</a:t>
            </a:r>
          </a:p>
          <a:p>
            <a:pPr marL="342900" indent="-342900">
              <a:buAutoNum type="arabicPeriod"/>
            </a:pPr>
            <a:r>
              <a:rPr lang="ru-RU" sz="2000" dirty="0" smtClean="0"/>
              <a:t>Научиться работе с </a:t>
            </a:r>
            <a:r>
              <a:rPr lang="en-US" sz="2000" dirty="0" smtClean="0"/>
              <a:t>QT </a:t>
            </a:r>
            <a:r>
              <a:rPr lang="ru-RU" sz="2000" dirty="0" smtClean="0"/>
              <a:t>и базами данных</a:t>
            </a:r>
          </a:p>
          <a:p>
            <a:pPr marL="342900" indent="-342900">
              <a:buFontTx/>
              <a:buAutoNum type="arabicPeriod"/>
            </a:pPr>
            <a:r>
              <a:rPr lang="ru-RU" sz="2000" dirty="0"/>
              <a:t>Получить новый опыт в программировании на языке </a:t>
            </a:r>
            <a:r>
              <a:rPr lang="ru-RU" sz="2000" dirty="0" err="1"/>
              <a:t>Python</a:t>
            </a:r>
            <a:endParaRPr lang="ru-RU" sz="2000" dirty="0"/>
          </a:p>
          <a:p>
            <a:pPr marL="342900" indent="-342900">
              <a:buAutoNum type="arabicPeriod"/>
            </a:pPr>
            <a:r>
              <a:rPr lang="ru-RU" sz="2000" dirty="0" smtClean="0"/>
              <a:t>Придумать дизайн калькулятора и реализовать его</a:t>
            </a:r>
          </a:p>
        </p:txBody>
      </p:sp>
    </p:spTree>
    <p:extLst>
      <p:ext uri="{BB962C8B-B14F-4D97-AF65-F5344CB8AC3E}">
        <p14:creationId xmlns:p14="http://schemas.microsoft.com/office/powerpoint/2010/main" val="252359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1560" y="116632"/>
            <a:ext cx="28931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/>
              <a:t>Структура кода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764704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При нажатии кнопок операций и цифр, они записываются в </a:t>
            </a:r>
            <a:r>
              <a:rPr lang="en-US" sz="2000" dirty="0" smtClean="0"/>
              <a:t>label</a:t>
            </a:r>
            <a:r>
              <a:rPr lang="ru-RU" sz="2000" dirty="0" smtClean="0"/>
              <a:t>. Счетчик скобок не позволяет поставить закрывающих скобок больше, чем открывающих.  Корень и факториал сразу считают корень или факториал предыдущего числа. При нажатии кнопки «равно» ответ считается с помощью функции </a:t>
            </a:r>
            <a:r>
              <a:rPr lang="en-US" sz="2000" dirty="0" err="1" smtClean="0"/>
              <a:t>eval</a:t>
            </a:r>
            <a:r>
              <a:rPr lang="en-US" sz="2000" dirty="0" smtClean="0"/>
              <a:t> </a:t>
            </a:r>
            <a:r>
              <a:rPr lang="ru-RU" sz="2000" dirty="0" smtClean="0"/>
              <a:t>и записывается в </a:t>
            </a:r>
            <a:r>
              <a:rPr lang="en-US" sz="2000" dirty="0" smtClean="0"/>
              <a:t>label</a:t>
            </a:r>
            <a:r>
              <a:rPr lang="ru-RU" sz="2000" dirty="0" smtClean="0"/>
              <a:t>, а само выражение и ответ сохраняются в базу данных. Кнопка </a:t>
            </a:r>
            <a:r>
              <a:rPr lang="en-US" sz="2000" dirty="0" smtClean="0"/>
              <a:t>history </a:t>
            </a:r>
            <a:r>
              <a:rPr lang="ru-RU" sz="2000" dirty="0" smtClean="0"/>
              <a:t>открывает второе окно с таблицей выражений и ответов.  Кнопка </a:t>
            </a:r>
            <a:r>
              <a:rPr lang="en-US" sz="2000" dirty="0" smtClean="0"/>
              <a:t>clear the history </a:t>
            </a:r>
            <a:r>
              <a:rPr lang="ru-RU" sz="2000" dirty="0" smtClean="0"/>
              <a:t>очищает базу данных и таблицу.</a:t>
            </a:r>
            <a:endParaRPr lang="ru-RU" sz="2000" dirty="0"/>
          </a:p>
        </p:txBody>
      </p:sp>
      <p:pic>
        <p:nvPicPr>
          <p:cNvPr id="1026" name="Picture 2" descr="https://sun9-19.userapi.com/c854420/v854420766/154c7f/ql2MFmAd-E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2" t="10027" r="39083" b="14055"/>
          <a:stretch/>
        </p:blipFill>
        <p:spPr bwMode="auto">
          <a:xfrm>
            <a:off x="4898968" y="3233213"/>
            <a:ext cx="4137528" cy="323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un9-15.userapi.com/c854420/v854420766/154c89/sq5Xi9BqgdQ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9" t="20285" r="29583" b="14188"/>
          <a:stretch/>
        </p:blipFill>
        <p:spPr bwMode="auto">
          <a:xfrm>
            <a:off x="107504" y="3415277"/>
            <a:ext cx="4724400" cy="279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70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44" t="10625" r="36985" b="18959"/>
          <a:stretch/>
        </p:blipFill>
        <p:spPr bwMode="auto">
          <a:xfrm>
            <a:off x="351288" y="476672"/>
            <a:ext cx="3788664" cy="566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5" t="10383" r="35944" b="17843"/>
          <a:stretch/>
        </p:blipFill>
        <p:spPr bwMode="auto">
          <a:xfrm>
            <a:off x="4751372" y="461843"/>
            <a:ext cx="3974691" cy="577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708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2" t="15726" r="27145" b="23750"/>
          <a:stretch/>
        </p:blipFill>
        <p:spPr bwMode="auto">
          <a:xfrm>
            <a:off x="107504" y="1326715"/>
            <a:ext cx="4454065" cy="3326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6" t="15625" r="27443" b="23690"/>
          <a:stretch/>
        </p:blipFill>
        <p:spPr bwMode="auto">
          <a:xfrm>
            <a:off x="4644008" y="1317851"/>
            <a:ext cx="4432273" cy="333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710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22552" y="200299"/>
            <a:ext cx="12055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/>
              <a:t>Итоги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55576" y="1772816"/>
            <a:ext cx="77048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Итак, в процессе создания </a:t>
            </a:r>
            <a:r>
              <a:rPr lang="ru-RU" sz="2000" dirty="0" smtClean="0"/>
              <a:t>калькулятора </a:t>
            </a:r>
            <a:r>
              <a:rPr lang="ru-RU" sz="2000" dirty="0"/>
              <a:t>я</a:t>
            </a:r>
            <a:endParaRPr lang="ru-RU" sz="2000" b="0" dirty="0" smtClean="0">
              <a:effectLst/>
            </a:endParaRPr>
          </a:p>
          <a:p>
            <a:pPr fontAlgn="base"/>
            <a:r>
              <a:rPr lang="ru-RU" sz="2000" dirty="0" smtClean="0"/>
              <a:t>1.    Придумал дизайн калькулятора </a:t>
            </a:r>
            <a:r>
              <a:rPr lang="ru-RU" sz="2000" dirty="0"/>
              <a:t>и </a:t>
            </a:r>
            <a:r>
              <a:rPr lang="ru-RU" sz="2000" dirty="0" smtClean="0"/>
              <a:t>реализовал </a:t>
            </a:r>
            <a:r>
              <a:rPr lang="ru-RU" sz="2000" dirty="0"/>
              <a:t>его</a:t>
            </a:r>
          </a:p>
          <a:p>
            <a:pPr fontAlgn="base"/>
            <a:r>
              <a:rPr lang="ru-RU" sz="2000" dirty="0" smtClean="0"/>
              <a:t>2.    Научился создавать и изменять базы данных</a:t>
            </a:r>
            <a:endParaRPr lang="ru-RU" sz="2000" dirty="0"/>
          </a:p>
          <a:p>
            <a:pPr fontAlgn="base"/>
            <a:r>
              <a:rPr lang="ru-RU" sz="2000" dirty="0" smtClean="0"/>
              <a:t>3.    Получил </a:t>
            </a:r>
            <a:r>
              <a:rPr lang="ru-RU" sz="2000" dirty="0"/>
              <a:t>новый опыт в программировании на языке </a:t>
            </a:r>
            <a:r>
              <a:rPr lang="ru-RU" sz="2000" dirty="0" err="1"/>
              <a:t>Python</a:t>
            </a:r>
            <a:endParaRPr lang="ru-RU" sz="2000" dirty="0"/>
          </a:p>
          <a:p>
            <a:r>
              <a:rPr lang="ru-RU" sz="2000" dirty="0"/>
              <a:t>И, самое главное, </a:t>
            </a:r>
            <a:r>
              <a:rPr lang="ru-RU" sz="2000" dirty="0" smtClean="0"/>
              <a:t>сделал калькулятор.</a:t>
            </a:r>
            <a:endParaRPr lang="ru-RU" sz="2000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1302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04664"/>
            <a:ext cx="2664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Спасибо за внимание!</a:t>
            </a:r>
            <a:endParaRPr lang="ru-RU" sz="32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37" t="10442" r="35943" b="18227"/>
          <a:stretch/>
        </p:blipFill>
        <p:spPr bwMode="auto">
          <a:xfrm>
            <a:off x="3059832" y="113360"/>
            <a:ext cx="4631852" cy="667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4822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170</Words>
  <Application>Microsoft Office PowerPoint</Application>
  <PresentationFormat>Экран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Калькулятор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Калькулятор</dc:title>
  <dc:creator>user</dc:creator>
  <cp:lastModifiedBy>user</cp:lastModifiedBy>
  <cp:revision>7</cp:revision>
  <dcterms:created xsi:type="dcterms:W3CDTF">2019-11-06T18:20:52Z</dcterms:created>
  <dcterms:modified xsi:type="dcterms:W3CDTF">2019-11-06T19:27:01Z</dcterms:modified>
</cp:coreProperties>
</file>