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619" autoAdjust="0"/>
  </p:normalViewPr>
  <p:slideViewPr>
    <p:cSldViewPr>
      <p:cViewPr varScale="1">
        <p:scale>
          <a:sx n="87" d="100"/>
          <a:sy n="87" d="100"/>
        </p:scale>
        <p:origin x="-84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3B93D65-E94C-463E-B3EE-D30CADA7EB4F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8CC8C8DE-5F32-4FF5-9E4F-21C6BD3865F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B93D65-E94C-463E-B3EE-D30CADA7EB4F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C8C8DE-5F32-4FF5-9E4F-21C6BD3865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93B93D65-E94C-463E-B3EE-D30CADA7EB4F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CC8C8DE-5F32-4FF5-9E4F-21C6BD3865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B93D65-E94C-463E-B3EE-D30CADA7EB4F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C8C8DE-5F32-4FF5-9E4F-21C6BD3865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3B93D65-E94C-463E-B3EE-D30CADA7EB4F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8CC8C8DE-5F32-4FF5-9E4F-21C6BD3865F3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B93D65-E94C-463E-B3EE-D30CADA7EB4F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C8C8DE-5F32-4FF5-9E4F-21C6BD3865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B93D65-E94C-463E-B3EE-D30CADA7EB4F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C8C8DE-5F32-4FF5-9E4F-21C6BD3865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B93D65-E94C-463E-B3EE-D30CADA7EB4F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C8C8DE-5F32-4FF5-9E4F-21C6BD3865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3B93D65-E94C-463E-B3EE-D30CADA7EB4F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C8C8DE-5F32-4FF5-9E4F-21C6BD3865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B93D65-E94C-463E-B3EE-D30CADA7EB4F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C8C8DE-5F32-4FF5-9E4F-21C6BD3865F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3B93D65-E94C-463E-B3EE-D30CADA7EB4F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C8C8DE-5F32-4FF5-9E4F-21C6BD3865F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93B93D65-E94C-463E-B3EE-D30CADA7EB4F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CC8C8DE-5F32-4FF5-9E4F-21C6BD3865F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800" spc="300" dirty="0" smtClean="0"/>
              <a:t>Презентация по ирге на </a:t>
            </a:r>
            <a:r>
              <a:rPr lang="en-US" sz="4800" spc="300" dirty="0" err="1" smtClean="0"/>
              <a:t>pygame</a:t>
            </a:r>
            <a:endParaRPr lang="ru-RU" sz="4800" spc="300" dirty="0"/>
          </a:p>
        </p:txBody>
      </p:sp>
    </p:spTree>
    <p:extLst>
      <p:ext uri="{BB962C8B-B14F-4D97-AF65-F5344CB8AC3E}">
        <p14:creationId xmlns:p14="http://schemas.microsoft.com/office/powerpoint/2010/main" val="2939213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21401007">
            <a:off x="179512" y="404664"/>
            <a:ext cx="5292080" cy="566738"/>
          </a:xfrm>
        </p:spPr>
        <p:txBody>
          <a:bodyPr>
            <a:normAutofit fontScale="90000"/>
          </a:bodyPr>
          <a:lstStyle/>
          <a:p>
            <a:r>
              <a:rPr lang="ru-RU" sz="2400" dirty="0" smtClean="0"/>
              <a:t>Игра написана по мотивам </a:t>
            </a:r>
            <a:r>
              <a:rPr lang="en-US" sz="2400" dirty="0" err="1" smtClean="0"/>
              <a:t>FlappyBird</a:t>
            </a:r>
            <a:endParaRPr lang="ru-RU" sz="2400" dirty="0"/>
          </a:p>
        </p:txBody>
      </p:sp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 rot="21369909">
            <a:off x="698398" y="1189681"/>
            <a:ext cx="4166138" cy="2736305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</a:t>
            </a:r>
            <a:r>
              <a:rPr lang="ru-RU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В игре присутствуют такие важные для каждой игры детали, как начало игры и конец.</a:t>
            </a:r>
          </a:p>
          <a:p>
            <a:r>
              <a:rPr lang="en-US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</a:t>
            </a:r>
            <a:r>
              <a:rPr lang="ru-RU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Справа на картинке, самое первое, что увидит игрок – начало игры.</a:t>
            </a:r>
            <a:endParaRPr lang="ru-RU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7" name="Picture 3" descr="C:\Users\USER\Downloads\530578820175717513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4664"/>
            <a:ext cx="3086323" cy="573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972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 rot="21330848">
            <a:off x="683568" y="1340768"/>
            <a:ext cx="3960440" cy="2996715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  </a:t>
            </a:r>
            <a:r>
              <a:rPr lang="ru-RU" sz="2400" dirty="0" err="1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Геймплей</a:t>
            </a:r>
            <a:r>
              <a:rPr lang="ru-RU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 также прост как  в оригинале, птичка подпрыгивает на определенное расстояние при нажатии на пробел.</a:t>
            </a:r>
          </a:p>
          <a:p>
            <a:r>
              <a:rPr lang="ru-RU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Если игрок проиграл, то перезагрузить игру можно нажав </a:t>
            </a:r>
            <a:r>
              <a:rPr lang="en-US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“esc”</a:t>
            </a:r>
            <a:endParaRPr lang="ru-RU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C:\Users\USER\Downloads\530528051944291719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356" y="331786"/>
            <a:ext cx="275272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886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 rot="21173279">
            <a:off x="933264" y="1689669"/>
            <a:ext cx="3429000" cy="1920240"/>
          </a:xfrm>
        </p:spPr>
        <p:txBody>
          <a:bodyPr>
            <a:normAutofit fontScale="92500"/>
          </a:bodyPr>
          <a:lstStyle/>
          <a:p>
            <a:r>
              <a:rPr lang="ru-RU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В конце, после проигрыша, подводится общее количество </a:t>
            </a:r>
            <a:r>
              <a:rPr lang="ru-RU" sz="24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о</a:t>
            </a:r>
            <a:r>
              <a:rPr lang="ru-RU" sz="2400" dirty="0" smtClean="0">
                <a:solidFill>
                  <a:schemeClr val="bg1">
                    <a:lumMod val="85000"/>
                    <a:lumOff val="15000"/>
                  </a:schemeClr>
                </a:solidFill>
              </a:rPr>
              <a:t>чков набранное игроком за эту по(пытку).</a:t>
            </a:r>
            <a:endParaRPr lang="ru-RU" sz="2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074" name="Picture 2" descr="C:\Users\USER\Downloads\530528051944291719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64163"/>
            <a:ext cx="28289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554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1916832"/>
            <a:ext cx="5184576" cy="2057400"/>
          </a:xfrm>
        </p:spPr>
        <p:txBody>
          <a:bodyPr>
            <a:normAutofit/>
          </a:bodyPr>
          <a:lstStyle/>
          <a:p>
            <a:r>
              <a:rPr lang="ru-RU" sz="6000" dirty="0" smtClean="0"/>
              <a:t>Спасибо за внимание! 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25188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88</TotalTime>
  <Words>92</Words>
  <Application>Microsoft Office PowerPoint</Application>
  <PresentationFormat>Экран (4:3)</PresentationFormat>
  <Paragraphs>8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Изящная</vt:lpstr>
      <vt:lpstr>Презентация по ирге на pygame</vt:lpstr>
      <vt:lpstr>Игра написана по мотивам FlappyBird</vt:lpstr>
      <vt:lpstr>Презентация PowerPoint</vt:lpstr>
      <vt:lpstr>Презентация PowerPoint</vt:lpstr>
      <vt:lpstr>Спасибо за внимание!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9</cp:revision>
  <dcterms:created xsi:type="dcterms:W3CDTF">2025-02-18T10:05:02Z</dcterms:created>
  <dcterms:modified xsi:type="dcterms:W3CDTF">2025-02-18T11:33:28Z</dcterms:modified>
</cp:coreProperties>
</file>