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anov Ilya" initials="PI" lastIdx="1" clrIdx="0">
    <p:extLst>
      <p:ext uri="{19B8F6BF-5375-455C-9EA6-DF929625EA0E}">
        <p15:presenceInfo xmlns:p15="http://schemas.microsoft.com/office/powerpoint/2012/main" userId="3d90718bf0e0f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1T23:22:12.671" idx="1">
    <p:pos x="-323" y="1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AF45A-891B-3F10-E3A3-8D294892D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083EC5-45A5-CBE0-9937-DE86BC426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BBD5A1-E9D8-7FC2-260D-244E7771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9BCBF-1B6D-980F-43FA-967CFBB5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34F9C-AE1B-9721-4316-B3436D16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56E26-D7CC-12C1-5520-5B3EA5A4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611E0E-9850-AF7A-2AD8-8049C0EC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A77C6-9C03-4094-3D61-DA5DCC4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14B13-8E10-4F02-4A13-80662AC4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E1BAB-8FA8-E491-F1C5-21FDC1F5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3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A553ED-5D93-92AA-2809-353BD0E4B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8EDC0D-C15A-4A85-2673-3B6D495C7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033F88-AA66-B3BC-C3FE-EFB4AD2C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CDE5F-A739-2348-20E7-7AA9A4D9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A4FC1-FCCF-0F1B-0552-3D672677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7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DD14A-602E-7DFB-0061-5466428B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FCFB0-F969-2C2C-0D16-C0722E75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164E8-DBD2-DEAC-A75C-1708CD42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1DE10-D9FB-9026-2598-5FCFDA9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23258-0A4C-F46C-DE00-129AF018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56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A346B-11BC-1765-CDE6-FFF56D4C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4F0D5-043D-A015-F6C7-D41386FE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F5ACE-7E0B-7DB2-4CBB-7379D670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9C1C8-8A26-17DD-DF5F-E6AC5834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1B86F-EF68-E3D5-4B49-2EB0D97B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98334-51BC-BE12-5A0D-D4906C38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8477E-6B93-1610-273B-7D07646F9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330D30-9971-CD03-CC5B-54A7EAE7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75CDDA-6D64-7B48-9863-23993626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4B656A-B22F-4018-3E7E-11F6B880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1EF61C-4AE1-1AA0-B91A-AADF6D37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5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039A8-9864-9800-CE11-742D371D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17E38A-DED4-9CAF-648E-E3FFD5E12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EDF9B2-14A6-F75C-E1B1-5AD35CD26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3E77E8-41FB-296F-82E4-B01282FBF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23E81C-191C-CDE7-2F28-23988D783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6ACE71-A1F8-A923-FB5B-889D153F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D5CABC-0D8C-F441-DA5A-031935AE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EEA344-C562-0A1C-25DC-D9916492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0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7B857-37E0-7422-030A-6AAF9399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41AB83-9D8F-E58F-A5AE-6EC30EF9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1BF295-BAA1-E5E7-F1A2-9EE9CC0C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F367C4-7EA2-499B-CA3D-876600C1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9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7ED8B9-D28C-43A7-B504-B8BEF569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15AC6F-56AF-1E76-2FEC-E22F25F7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520B1-69A2-3B54-B6B6-E4E48855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97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FFB95-1832-67C0-C26D-383A1541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8D69D-8340-ADC9-972D-A95638F5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C8CC91-7B9C-392E-C601-D2A35C71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F9BA69-5EE8-A324-F813-20780EC5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D7A43E-D34C-0CB9-25F9-4F6E476D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2E93CA-B39C-8D56-3A5C-6E8EA9D8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E1B86-64C4-DF98-90AD-E649E206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3F63BF-67D1-D13B-8524-6B88B4504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77B096-97DD-30BA-BB62-504D2C5FA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5B8C52-F5A2-EA06-82E9-1EAF7BF4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132D5C-6397-4E98-CD3A-3365AE2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EF4B4D-A465-B50C-0359-AE80C184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5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A8527-56C6-B096-1763-F513A08E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A28042-1AD1-18D4-BDD7-AB086114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1A86AF-BAF5-EC28-DB85-605A0802A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5178-3360-45FE-A1F3-CF37463FAE0F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5CCBEB-34E0-6820-39FA-3CEC1D063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2DB86-1A17-E90A-C556-030BA40CA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8224-C81A-4CF5-9078-A285C1E89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56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1D06C-829F-9DF6-A236-E82B1FF7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2" y="1803680"/>
            <a:ext cx="9144000" cy="1163638"/>
          </a:xfrm>
        </p:spPr>
        <p:txBody>
          <a:bodyPr>
            <a:noAutofit/>
          </a:bodyPr>
          <a:lstStyle/>
          <a:p>
            <a:r>
              <a:rPr lang="cs-CZ" sz="6600" dirty="0"/>
              <a:t>Semestralní práce </a:t>
            </a:r>
            <a:br>
              <a:rPr lang="cs-CZ" sz="6600" dirty="0"/>
            </a:br>
            <a:r>
              <a:rPr lang="cs-CZ" sz="4400" dirty="0"/>
              <a:t>úloha číslo 3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6A3518-76FA-9065-DCBF-813F81AEE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Ilya Pyanov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91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9338F-9490-B09C-4B82-137E142C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3" y="0"/>
            <a:ext cx="10515600" cy="1425388"/>
          </a:xfrm>
        </p:spPr>
        <p:txBody>
          <a:bodyPr>
            <a:normAutofit/>
          </a:bodyPr>
          <a:lstStyle/>
          <a:p>
            <a:r>
              <a:rPr lang="cs-CZ" sz="6600" dirty="0"/>
              <a:t>Cíl úlohy</a:t>
            </a:r>
            <a:endParaRPr lang="ru-RU" sz="6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2ADEA-E015-D66F-6ED7-1DFFF38A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14" y="1711793"/>
            <a:ext cx="11880103" cy="4760725"/>
          </a:xfrm>
        </p:spPr>
        <p:txBody>
          <a:bodyPr/>
          <a:lstStyle/>
          <a:p>
            <a:endParaRPr lang="cs-CZ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tx1"/>
                </a:solidFill>
              </a:rPr>
              <a:t>Počítání sekvence.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tx1"/>
                </a:solidFill>
              </a:rPr>
              <a:t>Vstup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cs-CZ" dirty="0">
                <a:solidFill>
                  <a:schemeClr val="tx1"/>
                </a:solidFill>
              </a:rPr>
              <a:t>uživatel piše jestli chce pokračovat a</a:t>
            </a:r>
            <a:r>
              <a:rPr lang="en-US" dirty="0">
                <a:solidFill>
                  <a:schemeClr val="tx1"/>
                </a:solidFill>
              </a:rPr>
              <a:t>/n</a:t>
            </a:r>
            <a:r>
              <a:rPr lang="cs-CZ" dirty="0">
                <a:solidFill>
                  <a:schemeClr val="tx1"/>
                </a:solidFill>
              </a:rPr>
              <a:t>, pak zadává první posloupnost a druhou posloupnost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cs-CZ" dirty="0">
                <a:solidFill>
                  <a:schemeClr val="tx1"/>
                </a:solidFill>
              </a:rPr>
              <a:t>ýstup:nenaleza nebo na jaké pozice ona byla nalezna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2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D85AC-EA13-BD2D-208F-19E98D8A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03" y="576264"/>
            <a:ext cx="10515600" cy="1109102"/>
          </a:xfrm>
        </p:spPr>
        <p:txBody>
          <a:bodyPr>
            <a:normAutofit/>
          </a:bodyPr>
          <a:lstStyle/>
          <a:p>
            <a:r>
              <a:rPr lang="cs-CZ" sz="6600" dirty="0"/>
              <a:t>Postup řešení</a:t>
            </a:r>
            <a:endParaRPr lang="ru-RU" sz="6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875E5-A9BD-7B0E-90E4-EF3FF54E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79" y="3056966"/>
            <a:ext cx="10515600" cy="50112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>
                <a:solidFill>
                  <a:schemeClr val="tx1"/>
                </a:solidFill>
              </a:rPr>
              <a:t>Kontrola jestli uživatel chce pokračovat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Na</a:t>
            </a:r>
            <a:r>
              <a:rPr lang="cs-CZ" dirty="0">
                <a:solidFill>
                  <a:schemeClr val="tx1"/>
                </a:solidFill>
              </a:rPr>
              <a:t>čitaní první a druhou posloupnosti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>
                <a:solidFill>
                  <a:schemeClr val="tx1"/>
                </a:solidFill>
              </a:rPr>
              <a:t>Process srovnání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cs-CZ" dirty="0">
                <a:solidFill>
                  <a:schemeClr val="tx1"/>
                </a:solidFill>
              </a:rPr>
              <a:t>hledaní sekvence pomocí ciklům boolean, while,  if </a:t>
            </a:r>
            <a:r>
              <a:rPr lang="cs-CZ">
                <a:solidFill>
                  <a:schemeClr val="tx1"/>
                </a:solidFill>
              </a:rPr>
              <a:t>else a tak dal.</a:t>
            </a:r>
            <a:endParaRPr lang="cs-CZ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dirty="0">
                <a:solidFill>
                  <a:schemeClr val="tx1"/>
                </a:solidFill>
              </a:rPr>
              <a:t>Na výstup dá že sekvence nalezena na jakou pozice nebo nenalezena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dirty="0">
                <a:solidFill>
                  <a:schemeClr val="tx1"/>
                </a:solidFill>
              </a:rPr>
              <a:t>Vracení k kontrolě jestli uživatel chce pokračovat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cs-CZ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cs-CZ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cs-CZ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E30AF-9CC2-DE26-EE89-9397716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7" y="307648"/>
            <a:ext cx="10515600" cy="921403"/>
          </a:xfrm>
        </p:spPr>
        <p:txBody>
          <a:bodyPr/>
          <a:lstStyle/>
          <a:p>
            <a:r>
              <a:rPr lang="cs-CZ" dirty="0"/>
              <a:t>Nejzajímavější čast kodu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20FA7F7-0C41-E435-E18A-56E75F5F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68" y="2678906"/>
            <a:ext cx="4604122" cy="3871446"/>
          </a:xfrm>
        </p:spPr>
        <p:txBody>
          <a:bodyPr/>
          <a:lstStyle/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52FF67-B03B-B2EA-9854-2AEAB95F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36" y="1229051"/>
            <a:ext cx="66675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1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D0770-DCD1-F317-4819-2A388001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výsledky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307666-7DE8-DE1C-E791-558CF3E92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3" y="1795976"/>
            <a:ext cx="3324225" cy="396240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0480C2-38D0-DD34-B3D9-BAAA8096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91" y="1872176"/>
            <a:ext cx="4714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9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298D0-B804-12E8-C659-AD0037B1D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Děkuju za pozornost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C9F576-674F-05E2-B7DA-3C6AFC815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9050"/>
            <a:ext cx="9144000" cy="14287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138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Semestralní práce  úloha číslo 3</vt:lpstr>
      <vt:lpstr>Cíl úlohy</vt:lpstr>
      <vt:lpstr>Postup řešení</vt:lpstr>
      <vt:lpstr>Nejzajímavější čast kodu</vt:lpstr>
      <vt:lpstr>Test výsledky</vt:lpstr>
      <vt:lpstr>Děkuju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Semestralní práce  úloha číslo 3</dc:title>
  <dc:creator>Pianov Ilya</dc:creator>
  <cp:lastModifiedBy>Pianov Ilya</cp:lastModifiedBy>
  <cp:revision>4</cp:revision>
  <dcterms:created xsi:type="dcterms:W3CDTF">2023-01-21T21:36:46Z</dcterms:created>
  <dcterms:modified xsi:type="dcterms:W3CDTF">2023-01-22T17:40:02Z</dcterms:modified>
</cp:coreProperties>
</file>