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mbria" panose="02040503050406030204" pitchFamily="18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84e4645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5684e4645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7c1d27c8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57c1d27c8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8424a7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568424a7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8424a7a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568424a7a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8424a7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568424a7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8424a7a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568424a7a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8424a7a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568424a7a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rgbClr val="3236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 b="0" i="0" u="none" strike="noStrike" cap="none" dirty="0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3698874" y="2185497"/>
            <a:ext cx="5068053" cy="3950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Выполнили: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Мухарямова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Анна, Сергеева Виталия,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Ботин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Илья, Медведева Екатерина,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Киричёк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Влада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Иванов Иван Иванович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МАОУ СОШ № 33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Руководитель: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Байгашов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 Алексей Сергеевич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БФУ им. И. Канта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Армагеддон 1998</a:t>
            </a:r>
            <a:endParaRPr sz="6000" b="0" i="0" u="none" strike="noStrike" cap="none" dirty="0">
              <a:solidFill>
                <a:schemeClr val="lt1"/>
              </a:solidFill>
              <a:latin typeface="Cambria" panose="02040503050406030204" pitchFamily="18" charset="0"/>
              <a:ea typeface="Cambria" panose="02040503050406030204" pitchFamily="18" charset="0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700000" y="2209825"/>
            <a:ext cx="2811000" cy="305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 descr="Изображение выглядит как текст, звезда, ночное небо&#10;&#10;Автоматически созданное описание">
            <a:extLst>
              <a:ext uri="{FF2B5EF4-FFF2-40B4-BE49-F238E27FC236}">
                <a16:creationId xmlns:a16="http://schemas.microsoft.com/office/drawing/2014/main" id="{AAC56A71-F46A-8017-9E18-955E3469CD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171"/>
          <a:stretch/>
        </p:blipFill>
        <p:spPr>
          <a:xfrm>
            <a:off x="0" y="1259632"/>
            <a:ext cx="3511000" cy="49519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Введение</a:t>
            </a:r>
            <a:endParaRPr sz="3600" b="0" i="0" u="none" strike="noStrike" cap="none" dirty="0">
              <a:solidFill>
                <a:schemeClr val="lt1"/>
              </a:solidFill>
              <a:latin typeface="Cambria" panose="02040503050406030204" pitchFamily="18" charset="0"/>
              <a:ea typeface="Cambria" panose="02040503050406030204" pitchFamily="18" charset="0"/>
              <a:sym typeface="Calibri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2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285499" y="1379811"/>
            <a:ext cx="8573001" cy="4880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Работа посвящена модели столкновения астероида Фаэтона с Землёй. Целью является моделирование динамики осколков.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Были поставлены следующие задачи: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Определение системы дифференциальных уравнений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Определение начальных параметров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Проведение численных расчетов и модель столкновения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Постановка дифференциальной задачи</a:t>
            </a:r>
            <a:endParaRPr sz="3600" dirty="0">
              <a:solidFill>
                <a:schemeClr val="l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271150" y="1480075"/>
            <a:ext cx="8609100" cy="63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Ключевые формулы: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3684381"/>
            <a:ext cx="1568576" cy="10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271150" y="4738813"/>
            <a:ext cx="83721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где a – ускорение, t – время...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Начальные условия и численное решение</a:t>
            </a:r>
            <a:endParaRPr sz="3600" b="0" i="0" u="none" strike="noStrike" cap="none" dirty="0">
              <a:solidFill>
                <a:schemeClr val="lt1"/>
              </a:solidFill>
              <a:latin typeface="Cambria" panose="02040503050406030204" pitchFamily="18" charset="0"/>
              <a:ea typeface="Cambria" panose="02040503050406030204" pitchFamily="18" charset="0"/>
              <a:sym typeface="Calibri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4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282450" y="1599575"/>
            <a:ext cx="8473500" cy="41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Формулы и значения параметров, описывающие начальные условия, и пояснения к ним, аналогично предыдущему слайду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Результаты моделирования</a:t>
            </a:r>
            <a:endParaRPr sz="3600" b="0" i="0" u="none" strike="noStrike" cap="none" dirty="0">
              <a:solidFill>
                <a:schemeClr val="lt1"/>
              </a:solidFill>
              <a:latin typeface="Cambria" panose="02040503050406030204" pitchFamily="18" charset="0"/>
              <a:ea typeface="Cambria" panose="02040503050406030204" pitchFamily="18" charset="0"/>
              <a:sym typeface="Calibri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5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457200" y="1594672"/>
            <a:ext cx="8473500" cy="4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 descr="Изображение выглядит как диаграмма">
            <a:extLst>
              <a:ext uri="{FF2B5EF4-FFF2-40B4-BE49-F238E27FC236}">
                <a16:creationId xmlns:a16="http://schemas.microsoft.com/office/drawing/2014/main" id="{4E4A6AD8-817D-ED25-6E72-80B004D1B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379987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Заключение</a:t>
            </a:r>
            <a:endParaRPr sz="3600" b="0" i="0" u="none" strike="noStrike" cap="none" dirty="0">
              <a:solidFill>
                <a:schemeClr val="lt1"/>
              </a:solidFill>
              <a:latin typeface="Cambria" panose="02040503050406030204" pitchFamily="18" charset="0"/>
              <a:ea typeface="Cambria" panose="02040503050406030204" pitchFamily="18" charset="0"/>
              <a:sym typeface="Calibri"/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6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46500" y="1523315"/>
            <a:ext cx="8451000" cy="42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В результаты данной работы: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Была определена система дифференциальных уравнений расчета динамики осколков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Были определены начальные параметры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  <a:sym typeface="Calibri"/>
              </a:rPr>
              <a:t>Был смоделирован процесс столкновения и дальнейшего движения осколков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u-RU"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1581883" y="4415338"/>
            <a:ext cx="5799305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alibri"/>
              <a:buNone/>
            </a:pPr>
            <a:r>
              <a:rPr lang="ru-RU" sz="3600" i="0" u="none" strike="noStrike" cap="none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Merriweather"/>
                <a:sym typeface="Merriweather"/>
              </a:rPr>
              <a:t>СПАСИБО ЗА </a:t>
            </a:r>
            <a:r>
              <a:rPr lang="ru-RU" sz="3600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Merriweather"/>
                <a:sym typeface="Merriweather"/>
              </a:rPr>
              <a:t>В</a:t>
            </a:r>
            <a:r>
              <a:rPr lang="ru-RU" sz="3600" i="0" u="none" strike="noStrike" cap="none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Merriweather"/>
                <a:sym typeface="Merriweather"/>
              </a:rPr>
              <a:t>НИМАНИЕ!</a:t>
            </a:r>
            <a:endParaRPr sz="3600" i="0" u="none" strike="noStrike" cap="none" dirty="0">
              <a:solidFill>
                <a:schemeClr val="lt1"/>
              </a:solidFill>
              <a:latin typeface="Cambria" panose="02040503050406030204" pitchFamily="18" charset="0"/>
              <a:ea typeface="Cambria" panose="02040503050406030204" pitchFamily="18" charset="0"/>
              <a:cs typeface="Merriweather"/>
              <a:sym typeface="Merriweather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213024" y="6297825"/>
            <a:ext cx="5634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rgbClr val="32363A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2400" b="0" i="0" u="none" strike="noStrike" cap="none" dirty="0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Экран (4:3)</PresentationFormat>
  <Paragraphs>33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Cambria</vt:lpstr>
      <vt:lpstr>Times New Roman</vt:lpstr>
      <vt:lpstr>Arial</vt:lpstr>
      <vt:lpstr>Calibri</vt:lpstr>
      <vt:lpstr>Wingdings</vt:lpstr>
      <vt:lpstr>Тема1</vt:lpstr>
      <vt:lpstr>Презентация PowerPoint</vt:lpstr>
      <vt:lpstr>Армагеддон 1998</vt:lpstr>
      <vt:lpstr>Введение</vt:lpstr>
      <vt:lpstr>Постановка дифференциальной задачи</vt:lpstr>
      <vt:lpstr>Начальные условия и численное решение</vt:lpstr>
      <vt:lpstr>Результаты моделирования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Виталия Сергеева</cp:lastModifiedBy>
  <cp:revision>1</cp:revision>
  <dcterms:modified xsi:type="dcterms:W3CDTF">2023-04-06T14:36:18Z</dcterms:modified>
</cp:coreProperties>
</file>