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A685E1B-5A35-4E7C-93A8-A353D596102A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7CB8801-5765-4F77-B78D-9C1D94E76F7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7815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5E1B-5A35-4E7C-93A8-A353D596102A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8801-5765-4F77-B78D-9C1D94E76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52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5E1B-5A35-4E7C-93A8-A353D596102A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8801-5765-4F77-B78D-9C1D94E76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88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5E1B-5A35-4E7C-93A8-A353D596102A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8801-5765-4F77-B78D-9C1D94E76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6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5E1B-5A35-4E7C-93A8-A353D596102A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8801-5765-4F77-B78D-9C1D94E76F7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570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5E1B-5A35-4E7C-93A8-A353D596102A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8801-5765-4F77-B78D-9C1D94E76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51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5E1B-5A35-4E7C-93A8-A353D596102A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8801-5765-4F77-B78D-9C1D94E76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64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5E1B-5A35-4E7C-93A8-A353D596102A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8801-5765-4F77-B78D-9C1D94E76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27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5E1B-5A35-4E7C-93A8-A353D596102A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8801-5765-4F77-B78D-9C1D94E76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1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5E1B-5A35-4E7C-93A8-A353D596102A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8801-5765-4F77-B78D-9C1D94E76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70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5E1B-5A35-4E7C-93A8-A353D596102A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8801-5765-4F77-B78D-9C1D94E76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17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A685E1B-5A35-4E7C-93A8-A353D596102A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CB8801-5765-4F77-B78D-9C1D94E76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44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Астрономическое сообщество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БФУ им. И. Канта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31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Армагеддон 1998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Выполнили:</a:t>
            </a:r>
          </a:p>
          <a:p>
            <a:pPr marL="0" indent="0">
              <a:buNone/>
            </a:pPr>
            <a:r>
              <a:rPr lang="ru-RU" dirty="0" err="1" smtClean="0"/>
              <a:t>Мухарямова</a:t>
            </a:r>
            <a:r>
              <a:rPr lang="ru-RU" dirty="0" smtClean="0"/>
              <a:t> Анна, Сергеева Виталия, Медведева Екатерина, </a:t>
            </a:r>
            <a:r>
              <a:rPr lang="ru-RU" dirty="0" err="1" smtClean="0"/>
              <a:t>Ботин</a:t>
            </a:r>
            <a:r>
              <a:rPr lang="ru-RU" dirty="0" smtClean="0"/>
              <a:t> Илья, </a:t>
            </a:r>
            <a:r>
              <a:rPr lang="ru-RU" dirty="0" err="1" smtClean="0"/>
              <a:t>Киричёк</a:t>
            </a:r>
            <a:r>
              <a:rPr lang="ru-RU" dirty="0" smtClean="0"/>
              <a:t> Влада</a:t>
            </a:r>
          </a:p>
          <a:p>
            <a:pPr marL="0" indent="0">
              <a:buNone/>
            </a:pPr>
            <a:r>
              <a:rPr lang="ru-RU" dirty="0" smtClean="0"/>
              <a:t>МАОУ СОШ № 33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Руководитель: </a:t>
            </a:r>
          </a:p>
          <a:p>
            <a:pPr marL="0" indent="0">
              <a:buNone/>
            </a:pPr>
            <a:r>
              <a:rPr lang="ru-RU" dirty="0" err="1" smtClean="0"/>
              <a:t>Байгашов</a:t>
            </a:r>
            <a:r>
              <a:rPr lang="ru-RU" dirty="0" smtClean="0"/>
              <a:t> Алексей Сергеевич</a:t>
            </a:r>
          </a:p>
          <a:p>
            <a:pPr marL="0" indent="0">
              <a:buNone/>
            </a:pPr>
            <a:r>
              <a:rPr lang="ru-RU" dirty="0" smtClean="0"/>
              <a:t>БФУ им. И. Канта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86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Целью данной работы является модель столкновения астероида Фаэтона(3200) с Землёй, и, как следствие, движение осколков в результате этого процесса.</a:t>
            </a:r>
          </a:p>
          <a:p>
            <a:pPr marL="0" indent="0">
              <a:buNone/>
            </a:pPr>
            <a:r>
              <a:rPr lang="ru-RU" dirty="0" smtClean="0"/>
              <a:t>Для достижения поставленной цели были решены следующие задачи:</a:t>
            </a:r>
          </a:p>
          <a:p>
            <a:r>
              <a:rPr lang="ru-RU" dirty="0" smtClean="0"/>
              <a:t>Определение системы дифференциальных уравнений для динамики осколков в силу действующих законов.</a:t>
            </a:r>
          </a:p>
          <a:p>
            <a:r>
              <a:rPr lang="ru-RU" dirty="0" smtClean="0"/>
              <a:t>Определение начальных условий для этой системы.</a:t>
            </a:r>
          </a:p>
          <a:p>
            <a:r>
              <a:rPr lang="ru-RU" dirty="0" smtClean="0"/>
              <a:t>Моделирование процесса столкновения.</a:t>
            </a:r>
          </a:p>
        </p:txBody>
      </p:sp>
    </p:spTree>
    <p:extLst>
      <p:ext uri="{BB962C8B-B14F-4D97-AF65-F5344CB8AC3E}">
        <p14:creationId xmlns:p14="http://schemas.microsoft.com/office/powerpoint/2010/main" val="132267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дифференциальной задачи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48"/>
          <a:stretch/>
        </p:blipFill>
        <p:spPr>
          <a:xfrm>
            <a:off x="1300365" y="1839032"/>
            <a:ext cx="4507431" cy="21945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269" y="1691322"/>
            <a:ext cx="4058314" cy="23042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4033591"/>
            <a:ext cx="4545924" cy="23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6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Начальные условия и численное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Начальные параметры:</a:t>
            </a:r>
          </a:p>
          <a:p>
            <a:r>
              <a:rPr lang="en-US" dirty="0" smtClean="0"/>
              <a:t>G – </a:t>
            </a:r>
            <a:r>
              <a:rPr lang="ru-RU" dirty="0" smtClean="0"/>
              <a:t>гравитационная постоянная, </a:t>
            </a:r>
            <a:r>
              <a:rPr lang="en-US" dirty="0" smtClean="0"/>
              <a:t>G = </a:t>
            </a:r>
            <a:r>
              <a:rPr lang="ru-RU" dirty="0" smtClean="0"/>
              <a:t>6,67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831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моделирования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График, распределение, картинка, таблица или любое другое наглядное изображение результатов. ОСИ ГРАФИКА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08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Тезисное изложение основных результатов исследования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301459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39</TotalTime>
  <Words>141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Астрономическое сообщество</vt:lpstr>
      <vt:lpstr>Армагеддон 1998</vt:lpstr>
      <vt:lpstr>Введение</vt:lpstr>
      <vt:lpstr>Постановка дифференциальной задачи</vt:lpstr>
      <vt:lpstr>Начальные условия и численное решение</vt:lpstr>
      <vt:lpstr>Результаты моделирования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Астрономическое сообщество</dc:title>
  <dc:creator>Артем В. Асташенок</dc:creator>
  <cp:lastModifiedBy>Артем В. Асташенок</cp:lastModifiedBy>
  <cp:revision>5</cp:revision>
  <dcterms:created xsi:type="dcterms:W3CDTF">2023-04-04T16:31:11Z</dcterms:created>
  <dcterms:modified xsi:type="dcterms:W3CDTF">2023-04-04T17:11:00Z</dcterms:modified>
</cp:coreProperties>
</file>