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618747" y="1674018"/>
            <a:ext cx="5068053" cy="39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Выполнили: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Мухарямова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А.,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Сергеева Виталия,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Ботин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Илья,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Медведева Екатерина,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Киричёк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Влада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МАОУ СОШ № 33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Руководитель: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Байгашов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Алексей Сергеевич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БФУ им. И. Канта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Армагеддон 1998</a:t>
            </a:r>
            <a:endParaRPr sz="60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звезда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AAC56A71-F46A-8017-9E18-955E3469C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71"/>
          <a:stretch/>
        </p:blipFill>
        <p:spPr>
          <a:xfrm>
            <a:off x="0" y="1259632"/>
            <a:ext cx="3511000" cy="4951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Введение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85499" y="1379811"/>
            <a:ext cx="8573001" cy="4880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Работа посвящена модели столкновения астероида Фаэтона с Землёй.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Цель: моделирование динамики осколков.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Задачи: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Определение системы дифференциальных уравнений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Определение начальных параметров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Проведение численных расчетов и модель столкновения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25237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дифференциальной задачи</a:t>
            </a:r>
            <a:endParaRPr sz="3600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67450" y="1522320"/>
            <a:ext cx="8048966" cy="44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Ключевые формулы: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pic>
        <p:nvPicPr>
          <p:cNvPr id="8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6927026-13FD-0E55-8D50-A690453EF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82049"/>
            <a:ext cx="3767222" cy="3550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555D69-41A1-7298-3F2A-BED5EEE6FECD}"/>
                  </a:ext>
                </a:extLst>
              </p:cNvPr>
              <p:cNvSpPr txBox="1"/>
              <p:nvPr/>
            </p:nvSpPr>
            <p:spPr>
              <a:xfrm>
                <a:off x="4291933" y="4368872"/>
                <a:ext cx="5000919" cy="1528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где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=6,67 ∙</m:t>
                    </m:r>
                    <m:sSup>
                      <m:sSup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ru-R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кг</m:t>
                            </m:r>
                          </m:e>
                          <m:sup>
                            <m:r>
                              <a:rPr lang="ru-R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600" b="0" dirty="0">
                    <a:ea typeface="Cambria Math" panose="02040503050406030204" pitchFamily="18" charset="0"/>
                  </a:rPr>
                  <a:t> - </a:t>
                </a:r>
                <a:r>
                  <a:rPr lang="ru-RU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гравитационная постоянная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=1,9891 ∙</m:t>
                    </m:r>
                    <m:sSup>
                      <m:sSup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кг</m:t>
                    </m:r>
                  </m:oMath>
                </a14:m>
                <a:r>
                  <a:rPr lang="ru-RU" sz="1600" b="0" dirty="0">
                    <a:ea typeface="Cambria Math" panose="02040503050406030204" pitchFamily="18" charset="0"/>
                  </a:rPr>
                  <a:t> – </a:t>
                </a:r>
                <a:r>
                  <a:rPr lang="ru-RU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масса Солнца</a:t>
                </a:r>
              </a:p>
              <a:p>
                <a:endParaRPr lang="ru-RU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555D69-41A1-7298-3F2A-BED5EEE6F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933" y="4368872"/>
                <a:ext cx="5000919" cy="1528047"/>
              </a:xfrm>
              <a:prstGeom prst="rect">
                <a:avLst/>
              </a:prstGeom>
              <a:blipFill>
                <a:blip r:embed="rId5"/>
                <a:stretch>
                  <a:fillRect l="-610" t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512D3DA-7E2D-499E-C02F-B46D73056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0828" y="1600779"/>
            <a:ext cx="2944643" cy="23580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0" y="283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Начальные параметры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35251" y="1656771"/>
            <a:ext cx="5085162" cy="423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Рассмотрим начальное положение Земли и Солнца: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Солнце (0 а. е.; 0 а. е.)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Земля (1,5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a. e.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; 0 а. е.)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где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a.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e. – 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астрономическая единица,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1 a. e. = 150 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млн км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4FFE77-98C5-2671-9A79-24FF0BEBF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571" y="2405464"/>
            <a:ext cx="4529429" cy="3486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Результаты моделирования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7200" y="1594672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 descr="Изображение выглядит как диаграмма">
            <a:extLst>
              <a:ext uri="{FF2B5EF4-FFF2-40B4-BE49-F238E27FC236}">
                <a16:creationId xmlns:a16="http://schemas.microsoft.com/office/drawing/2014/main" id="{0347FC96-51A3-1051-493A-62B8D1C9D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449622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Заключение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46500" y="1523315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В результате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данной работы: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Была определена система дифференциальных уравнений расчета динамики осколков;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Были определены начальные параметры;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 смоделирован процесс столкновения и дальнейшего движения осколков;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798700" y="4556740"/>
            <a:ext cx="5799305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СПАСИБО ЗА </a:t>
            </a: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В</a:t>
            </a:r>
            <a:r>
              <a:rPr lang="ru-RU" sz="3600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НИМАНИЕ!</a:t>
            </a:r>
            <a:endParaRPr sz="360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A3DF30-8DF0-33DF-F07B-55271B2E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242" y="1730955"/>
            <a:ext cx="4189338" cy="2618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183</Words>
  <Application>Microsoft Office PowerPoint</Application>
  <PresentationFormat>Экран (4:3)</PresentationFormat>
  <Paragraphs>45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Cambria</vt:lpstr>
      <vt:lpstr>Calibri</vt:lpstr>
      <vt:lpstr>Cambria Math</vt:lpstr>
      <vt:lpstr>Wingdings</vt:lpstr>
      <vt:lpstr>Arial</vt:lpstr>
      <vt:lpstr>Times New Roman</vt:lpstr>
      <vt:lpstr>Тема1</vt:lpstr>
      <vt:lpstr>Презентация PowerPoint</vt:lpstr>
      <vt:lpstr>Армагеддон 1998</vt:lpstr>
      <vt:lpstr>Введение</vt:lpstr>
      <vt:lpstr>Постановка дифференциальной задачи</vt:lpstr>
      <vt:lpstr>Начальные параметры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Виталия Сергеева</cp:lastModifiedBy>
  <cp:revision>6</cp:revision>
  <dcterms:modified xsi:type="dcterms:W3CDTF">2023-04-10T17:47:50Z</dcterms:modified>
</cp:coreProperties>
</file>