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font" Target="fonts/font6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font" Target="fonts/font5.fntdata" /><Relationship Id="rId23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4.fntdata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5.gif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98874" y="2185497"/>
            <a:ext cx="5068053" cy="39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Выполнили: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Мухарямова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Анна, Сергеева Виталия,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Ботин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Илья, Медведева Екатерина,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Киричёк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Влада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Иванов Иван Иванович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МАОУ СОШ № 33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Руководитель: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Алексей Сергеевич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БФУ им. И. Канта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Армагеддон 1998</a:t>
            </a:r>
            <a:endParaRPr sz="60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звезд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AAC56A71-F46A-8017-9E18-955E3469C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71"/>
          <a:stretch/>
        </p:blipFill>
        <p:spPr>
          <a:xfrm>
            <a:off x="0" y="1259632"/>
            <a:ext cx="3511000" cy="4951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85499" y="1379811"/>
            <a:ext cx="8573001" cy="488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Работа посвящена модели столкновения астероида Фаэтона с Землёй. Целью является моделирование динамики осколков.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поставлены следующие задачи: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системы дифференциальных уравнений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начальных параметров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Проведение численных расчетов и модель столкновения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19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67450" y="1609071"/>
            <a:ext cx="8609100" cy="6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Ключевые формулы: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008668" y="3417593"/>
            <a:ext cx="7652143" cy="162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где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G –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гравитационная постоянная, М – масса Солнца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, m –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масса Земли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3CDB29-BD93-05AC-640C-A6BC0BFB6071}"/>
                  </a:ext>
                </a:extLst>
              </p:cNvPr>
              <p:cNvSpPr txBox="1"/>
              <p:nvPr/>
            </p:nvSpPr>
            <p:spPr>
              <a:xfrm>
                <a:off x="457199" y="2345886"/>
                <a:ext cx="4001678" cy="757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3CDB29-BD93-05AC-640C-A6BC0BFB6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45886"/>
                <a:ext cx="4001678" cy="757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29338-5FC8-46B4-183C-5040A491D6AB}"/>
                  </a:ext>
                </a:extLst>
              </p:cNvPr>
              <p:cNvSpPr txBox="1"/>
              <p:nvPr/>
            </p:nvSpPr>
            <p:spPr>
              <a:xfrm>
                <a:off x="4685126" y="2348222"/>
                <a:ext cx="3975686" cy="765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𝑦𝑑𝑡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1,5</m:t>
                            </m:r>
                          </m:sup>
                        </m:sSup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329338-5FC8-46B4-183C-5040A491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26" y="2348222"/>
                <a:ext cx="3975686" cy="765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28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Начальные условия и численное решение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5250" y="1656772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Рассмотрим начальное положение Земли и Солнца: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Земля (1,5; 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Солнце (0; 0)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Рассмотрим также начальное положение осколков. Оно сходно с положением Земли (1,5; 0)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Результаты моделирования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1594672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диаграмма">
            <a:extLst>
              <a:ext uri="{FF2B5EF4-FFF2-40B4-BE49-F238E27FC236}">
                <a16:creationId xmlns:a16="http://schemas.microsoft.com/office/drawing/2014/main" id="{0347FC96-51A3-1051-493A-62B8D1C9D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449622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500" y="1523315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 результаты данной работы: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Была определена система дифференциальных уравнений расчета динамики осколков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определены начальные параметры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 смоделирован процесс столкновения и дальнейшего движения осколков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581883" y="4415338"/>
            <a:ext cx="579930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181</Words>
  <Application>Microsoft Office PowerPoint</Application>
  <PresentationFormat>Экран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Тема1</vt:lpstr>
      <vt:lpstr>Презентация PowerPoint</vt:lpstr>
      <vt:lpstr>Армагеддон 1998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Неизвестный пользователь</cp:lastModifiedBy>
  <cp:revision>3</cp:revision>
  <dcterms:modified xsi:type="dcterms:W3CDTF">2023-04-10T14:07:52Z</dcterms:modified>
</cp:coreProperties>
</file>