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B030-4504-457D-98B9-931908E86572}" type="doc">
      <dgm:prSet loTypeId="urn:microsoft.com/office/officeart/2005/8/layout/hierarchy5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2E2A28-2598-440D-871B-0A943C39E0F8}">
      <dgm:prSet phldrT="[Text]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p3d extrusionH="50600" prstMaterial="translucentPowder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i="1" dirty="0" smtClean="0"/>
            <a:t>Comparable </a:t>
          </a:r>
          <a:endParaRPr lang="ru-RU" i="1" dirty="0"/>
        </a:p>
      </dgm:t>
    </dgm:pt>
    <dgm:pt modelId="{B6CEF506-1700-4108-A914-9311FF0A57E5}" type="parTrans" cxnId="{781BD754-3534-4244-BA29-E5F19931C587}">
      <dgm:prSet/>
      <dgm:spPr/>
      <dgm:t>
        <a:bodyPr/>
        <a:lstStyle/>
        <a:p>
          <a:endParaRPr lang="ru-RU"/>
        </a:p>
      </dgm:t>
    </dgm:pt>
    <dgm:pt modelId="{3FBFF052-3713-4EC4-9139-72CF053A5857}" type="sibTrans" cxnId="{781BD754-3534-4244-BA29-E5F19931C587}">
      <dgm:prSet/>
      <dgm:spPr/>
      <dgm:t>
        <a:bodyPr/>
        <a:lstStyle/>
        <a:p>
          <a:endParaRPr lang="ru-RU"/>
        </a:p>
      </dgm:t>
    </dgm:pt>
    <dgm:pt modelId="{0609E32B-CCD6-4EA9-ADBB-319BA4F5DCED}">
      <dgm:prSet phldrT="[Text]"/>
      <dgm:spPr/>
      <dgm:t>
        <a:bodyPr/>
        <a:lstStyle/>
        <a:p>
          <a:r>
            <a:rPr lang="en-US" i="1" u="sng" dirty="0" smtClean="0"/>
            <a:t>Float</a:t>
          </a:r>
          <a:endParaRPr lang="ru-RU" i="1" u="sng" dirty="0"/>
        </a:p>
      </dgm:t>
    </dgm:pt>
    <dgm:pt modelId="{75CA8F5B-649B-418D-BA4E-37DE30EC518D}" type="parTrans" cxnId="{205ACC28-AA04-4373-BC66-7700B4850880}">
      <dgm:prSet/>
      <dgm:spPr/>
      <dgm:t>
        <a:bodyPr/>
        <a:lstStyle/>
        <a:p>
          <a:endParaRPr lang="ru-RU"/>
        </a:p>
      </dgm:t>
    </dgm:pt>
    <dgm:pt modelId="{952B111B-5FF9-473B-92DC-615FC0E6373A}" type="sibTrans" cxnId="{205ACC28-AA04-4373-BC66-7700B4850880}">
      <dgm:prSet/>
      <dgm:spPr/>
      <dgm:t>
        <a:bodyPr/>
        <a:lstStyle/>
        <a:p>
          <a:endParaRPr lang="ru-RU"/>
        </a:p>
      </dgm:t>
    </dgm:pt>
    <dgm:pt modelId="{3F06F5CF-2CC5-4B71-B7E9-CCE1AD19E2AA}">
      <dgm:prSet phldrT="[Text]"/>
      <dgm:spPr/>
      <dgm:t>
        <a:bodyPr/>
        <a:lstStyle/>
        <a:p>
          <a:r>
            <a:rPr lang="en-US" i="1" u="sng" dirty="0" smtClean="0"/>
            <a:t>Integer</a:t>
          </a:r>
          <a:endParaRPr lang="ru-RU" i="1" u="sng" dirty="0"/>
        </a:p>
      </dgm:t>
    </dgm:pt>
    <dgm:pt modelId="{076DE958-0404-48A1-A048-5DF0384FDE88}" type="parTrans" cxnId="{233102D9-5F70-4952-885C-566CEC82485F}">
      <dgm:prSet/>
      <dgm:spPr/>
      <dgm:t>
        <a:bodyPr/>
        <a:lstStyle/>
        <a:p>
          <a:endParaRPr lang="ru-RU"/>
        </a:p>
      </dgm:t>
    </dgm:pt>
    <dgm:pt modelId="{0BDD0BE1-9AEC-4CB7-BBE3-37FA770F71A9}" type="sibTrans" cxnId="{233102D9-5F70-4952-885C-566CEC82485F}">
      <dgm:prSet/>
      <dgm:spPr/>
      <dgm:t>
        <a:bodyPr/>
        <a:lstStyle/>
        <a:p>
          <a:endParaRPr lang="ru-RU"/>
        </a:p>
      </dgm:t>
    </dgm:pt>
    <dgm:pt modelId="{B59E4F59-4A6D-4BD0-B877-E27E781EA710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gm:spPr>
      <dgm:t>
        <a:bodyPr/>
        <a:lstStyle/>
        <a:p>
          <a:r>
            <a:rPr lang="en-US" sz="1600" i="1" dirty="0" smtClean="0"/>
            <a:t>Number</a:t>
          </a:r>
        </a:p>
        <a:p>
          <a:r>
            <a:rPr lang="en-US" sz="1200" dirty="0" smtClean="0"/>
            <a:t>Number()</a:t>
          </a:r>
        </a:p>
        <a:p>
          <a:r>
            <a:rPr lang="en-US" sz="1200" dirty="0" err="1" smtClean="0"/>
            <a:t>intValue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longValue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floatValue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doubleValue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byteValue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shortValue</a:t>
          </a:r>
          <a:r>
            <a:rPr lang="en-US" sz="1200" dirty="0" smtClean="0"/>
            <a:t>()</a:t>
          </a:r>
        </a:p>
        <a:p>
          <a:endParaRPr lang="ru-RU" sz="1200" dirty="0"/>
        </a:p>
      </dgm:t>
    </dgm:pt>
    <dgm:pt modelId="{14B02877-3980-48B6-B489-BA8544B06828}" type="parTrans" cxnId="{DFA4CBFD-20CE-4D87-8CC9-2499DDAF5694}">
      <dgm:prSet/>
      <dgm:spPr/>
      <dgm:t>
        <a:bodyPr/>
        <a:lstStyle/>
        <a:p>
          <a:endParaRPr lang="ru-RU"/>
        </a:p>
      </dgm:t>
    </dgm:pt>
    <dgm:pt modelId="{B9AFA894-9037-4327-ACEB-7FC38CDF91D8}" type="sibTrans" cxnId="{DFA4CBFD-20CE-4D87-8CC9-2499DDAF5694}">
      <dgm:prSet/>
      <dgm:spPr/>
      <dgm:t>
        <a:bodyPr/>
        <a:lstStyle/>
        <a:p>
          <a:endParaRPr lang="ru-RU"/>
        </a:p>
      </dgm:t>
    </dgm:pt>
    <dgm:pt modelId="{3892531B-E053-4444-97A5-A6F0E6D48BBB}">
      <dgm:prSet phldrT="[Text]"/>
      <dgm:spPr/>
      <dgm:t>
        <a:bodyPr/>
        <a:lstStyle/>
        <a:p>
          <a:r>
            <a:rPr lang="en-US" i="1" u="sng" dirty="0" smtClean="0"/>
            <a:t>Byte</a:t>
          </a:r>
          <a:endParaRPr lang="ru-RU" i="1" u="sng" dirty="0"/>
        </a:p>
      </dgm:t>
    </dgm:pt>
    <dgm:pt modelId="{3D2EF1C1-B134-41A6-9897-66BAD70A0D09}" type="parTrans" cxnId="{5A71BF21-D4CE-4D1D-A8FF-F6929920C297}">
      <dgm:prSet/>
      <dgm:spPr/>
      <dgm:t>
        <a:bodyPr/>
        <a:lstStyle/>
        <a:p>
          <a:endParaRPr lang="ru-RU"/>
        </a:p>
      </dgm:t>
    </dgm:pt>
    <dgm:pt modelId="{D64662A1-ABE9-4A8F-A012-AE79C3D2923F}" type="sibTrans" cxnId="{5A71BF21-D4CE-4D1D-A8FF-F6929920C297}">
      <dgm:prSet/>
      <dgm:spPr/>
      <dgm:t>
        <a:bodyPr/>
        <a:lstStyle/>
        <a:p>
          <a:endParaRPr lang="ru-RU"/>
        </a:p>
      </dgm:t>
    </dgm:pt>
    <dgm:pt modelId="{B1C54169-39A1-42F4-825C-B1D71FF3D6DF}">
      <dgm:prSet phldrT="[Text]"/>
      <dgm:spPr/>
      <dgm:t>
        <a:bodyPr/>
        <a:lstStyle/>
        <a:p>
          <a:r>
            <a:rPr lang="en-US" i="1" u="sng" dirty="0" smtClean="0"/>
            <a:t>Double</a:t>
          </a:r>
          <a:endParaRPr lang="ru-RU" i="1" u="sng" dirty="0"/>
        </a:p>
      </dgm:t>
    </dgm:pt>
    <dgm:pt modelId="{2E8EA663-F0DF-4755-A0D5-7D8EFBFECF84}" type="parTrans" cxnId="{DA8F72AC-2217-467F-B199-D679260C021E}">
      <dgm:prSet/>
      <dgm:spPr/>
      <dgm:t>
        <a:bodyPr/>
        <a:lstStyle/>
        <a:p>
          <a:endParaRPr lang="ru-RU"/>
        </a:p>
      </dgm:t>
    </dgm:pt>
    <dgm:pt modelId="{839D2C7E-A7FF-4C33-8EFB-D74D225F0482}" type="sibTrans" cxnId="{DA8F72AC-2217-467F-B199-D679260C021E}">
      <dgm:prSet/>
      <dgm:spPr/>
      <dgm:t>
        <a:bodyPr/>
        <a:lstStyle/>
        <a:p>
          <a:endParaRPr lang="ru-RU"/>
        </a:p>
      </dgm:t>
    </dgm:pt>
    <dgm:pt modelId="{932D6626-8879-4F72-967E-CBDACF1B3F19}">
      <dgm:prSet phldrT="[Text]"/>
      <dgm:spPr/>
      <dgm:t>
        <a:bodyPr/>
        <a:lstStyle/>
        <a:p>
          <a:r>
            <a:rPr lang="en-US" i="1" u="sng" dirty="0" smtClean="0"/>
            <a:t>Long</a:t>
          </a:r>
          <a:endParaRPr lang="ru-RU" i="1" u="sng" dirty="0"/>
        </a:p>
      </dgm:t>
    </dgm:pt>
    <dgm:pt modelId="{92F21B00-C84A-4FB3-B53C-847CBEB539D9}" type="parTrans" cxnId="{2E45243B-6A50-472A-8613-6F65C970601F}">
      <dgm:prSet/>
      <dgm:spPr/>
      <dgm:t>
        <a:bodyPr/>
        <a:lstStyle/>
        <a:p>
          <a:endParaRPr lang="ru-RU"/>
        </a:p>
      </dgm:t>
    </dgm:pt>
    <dgm:pt modelId="{8CA544B1-A0BD-469B-8F9A-433CE293068E}" type="sibTrans" cxnId="{2E45243B-6A50-472A-8613-6F65C970601F}">
      <dgm:prSet/>
      <dgm:spPr/>
      <dgm:t>
        <a:bodyPr/>
        <a:lstStyle/>
        <a:p>
          <a:endParaRPr lang="ru-RU"/>
        </a:p>
      </dgm:t>
    </dgm:pt>
    <dgm:pt modelId="{A40F7686-B8A8-4F33-9FC1-5B9C17FA6288}">
      <dgm:prSet phldrT="[Text]"/>
      <dgm:spPr/>
      <dgm:t>
        <a:bodyPr/>
        <a:lstStyle/>
        <a:p>
          <a:r>
            <a:rPr lang="en-US" i="1" u="sng" dirty="0" smtClean="0"/>
            <a:t>Short</a:t>
          </a:r>
          <a:endParaRPr lang="ru-RU" i="1" u="sng" dirty="0"/>
        </a:p>
      </dgm:t>
    </dgm:pt>
    <dgm:pt modelId="{B4A4C347-E11C-40D2-AADA-10ABBF89465F}" type="parTrans" cxnId="{471DC477-EF30-49DC-A394-2DA9104A9760}">
      <dgm:prSet/>
      <dgm:spPr/>
      <dgm:t>
        <a:bodyPr/>
        <a:lstStyle/>
        <a:p>
          <a:endParaRPr lang="ru-RU"/>
        </a:p>
      </dgm:t>
    </dgm:pt>
    <dgm:pt modelId="{7D0A3C7F-565B-46A0-A0E5-38DB53DEC1A9}" type="sibTrans" cxnId="{471DC477-EF30-49DC-A394-2DA9104A9760}">
      <dgm:prSet/>
      <dgm:spPr/>
      <dgm:t>
        <a:bodyPr/>
        <a:lstStyle/>
        <a:p>
          <a:endParaRPr lang="ru-RU"/>
        </a:p>
      </dgm:t>
    </dgm:pt>
    <dgm:pt modelId="{698A8ACD-2500-4A1C-8A0D-BCDC84DE208A}" type="pres">
      <dgm:prSet presAssocID="{73FCB030-4504-457D-98B9-931908E865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485969-6004-46A8-B28C-7014F593986A}" type="pres">
      <dgm:prSet presAssocID="{73FCB030-4504-457D-98B9-931908E86572}" presName="hierFlow" presStyleCnt="0"/>
      <dgm:spPr/>
    </dgm:pt>
    <dgm:pt modelId="{DEEF9F40-7916-409C-BD40-E70799DE4C26}" type="pres">
      <dgm:prSet presAssocID="{73FCB030-4504-457D-98B9-931908E865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B1496-984F-4CE2-9880-845E640E6DA9}" type="pres">
      <dgm:prSet presAssocID="{CA2E2A28-2598-440D-871B-0A943C39E0F8}" presName="Name17" presStyleCnt="0"/>
      <dgm:spPr/>
    </dgm:pt>
    <dgm:pt modelId="{46C18D10-B9DD-4B39-B8E4-A9CEA7322983}" type="pres">
      <dgm:prSet presAssocID="{CA2E2A28-2598-440D-871B-0A943C39E0F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66FAD-9D10-4E24-B0C2-186D3BEE1D05}" type="pres">
      <dgm:prSet presAssocID="{CA2E2A28-2598-440D-871B-0A943C39E0F8}" presName="hierChild2" presStyleCnt="0"/>
      <dgm:spPr/>
    </dgm:pt>
    <dgm:pt modelId="{13590511-63BC-49AA-B80D-F789B246A3C7}" type="pres">
      <dgm:prSet presAssocID="{75CA8F5B-649B-418D-BA4E-37DE30EC518D}" presName="Name25" presStyleLbl="parChTrans1D2" presStyleIdx="0" presStyleCnt="6"/>
      <dgm:spPr/>
      <dgm:t>
        <a:bodyPr/>
        <a:lstStyle/>
        <a:p>
          <a:endParaRPr lang="ru-RU"/>
        </a:p>
      </dgm:t>
    </dgm:pt>
    <dgm:pt modelId="{016A8804-83FB-4B92-83B8-5C0BE8FC414B}" type="pres">
      <dgm:prSet presAssocID="{75CA8F5B-649B-418D-BA4E-37DE30EC518D}" presName="connTx" presStyleLbl="parChTrans1D2" presStyleIdx="0" presStyleCnt="6"/>
      <dgm:spPr/>
      <dgm:t>
        <a:bodyPr/>
        <a:lstStyle/>
        <a:p>
          <a:endParaRPr lang="ru-RU"/>
        </a:p>
      </dgm:t>
    </dgm:pt>
    <dgm:pt modelId="{08B2C828-4B50-40A6-9B3C-B782AAD4AFA7}" type="pres">
      <dgm:prSet presAssocID="{0609E32B-CCD6-4EA9-ADBB-319BA4F5DCED}" presName="Name30" presStyleCnt="0"/>
      <dgm:spPr/>
    </dgm:pt>
    <dgm:pt modelId="{99F65C8E-09C0-4018-BA32-9EECD0D46C32}" type="pres">
      <dgm:prSet presAssocID="{0609E32B-CCD6-4EA9-ADBB-319BA4F5DCED}" presName="level2Shape" presStyleLbl="node2" presStyleIdx="0" presStyleCnt="6"/>
      <dgm:spPr/>
      <dgm:t>
        <a:bodyPr/>
        <a:lstStyle/>
        <a:p>
          <a:endParaRPr lang="ru-RU"/>
        </a:p>
      </dgm:t>
    </dgm:pt>
    <dgm:pt modelId="{E0890A57-369D-4967-908D-45E52A81990E}" type="pres">
      <dgm:prSet presAssocID="{0609E32B-CCD6-4EA9-ADBB-319BA4F5DCED}" presName="hierChild3" presStyleCnt="0"/>
      <dgm:spPr/>
    </dgm:pt>
    <dgm:pt modelId="{075B40CE-BF1F-4BAB-880E-9F47A5B951D6}" type="pres">
      <dgm:prSet presAssocID="{076DE958-0404-48A1-A048-5DF0384FDE88}" presName="Name25" presStyleLbl="parChTrans1D2" presStyleIdx="1" presStyleCnt="6"/>
      <dgm:spPr/>
      <dgm:t>
        <a:bodyPr/>
        <a:lstStyle/>
        <a:p>
          <a:endParaRPr lang="ru-RU"/>
        </a:p>
      </dgm:t>
    </dgm:pt>
    <dgm:pt modelId="{5D2FB6D5-5AEB-43BC-8D8C-CFDD999F7880}" type="pres">
      <dgm:prSet presAssocID="{076DE958-0404-48A1-A048-5DF0384FDE88}" presName="connTx" presStyleLbl="parChTrans1D2" presStyleIdx="1" presStyleCnt="6"/>
      <dgm:spPr/>
      <dgm:t>
        <a:bodyPr/>
        <a:lstStyle/>
        <a:p>
          <a:endParaRPr lang="ru-RU"/>
        </a:p>
      </dgm:t>
    </dgm:pt>
    <dgm:pt modelId="{6D386124-4936-45F3-8648-3DDADEAEFDC1}" type="pres">
      <dgm:prSet presAssocID="{3F06F5CF-2CC5-4B71-B7E9-CCE1AD19E2AA}" presName="Name30" presStyleCnt="0"/>
      <dgm:spPr/>
    </dgm:pt>
    <dgm:pt modelId="{CCDEFC4E-A3E1-46D6-B99A-D9BAF996EEC8}" type="pres">
      <dgm:prSet presAssocID="{3F06F5CF-2CC5-4B71-B7E9-CCE1AD19E2AA}" presName="level2Shape" presStyleLbl="node2" presStyleIdx="1" presStyleCnt="6"/>
      <dgm:spPr/>
      <dgm:t>
        <a:bodyPr/>
        <a:lstStyle/>
        <a:p>
          <a:endParaRPr lang="ru-RU"/>
        </a:p>
      </dgm:t>
    </dgm:pt>
    <dgm:pt modelId="{CAB592DF-5AB4-40F7-8221-00D97B46B777}" type="pres">
      <dgm:prSet presAssocID="{3F06F5CF-2CC5-4B71-B7E9-CCE1AD19E2AA}" presName="hierChild3" presStyleCnt="0"/>
      <dgm:spPr/>
    </dgm:pt>
    <dgm:pt modelId="{794B4C64-C688-468F-927E-B7FF96A12883}" type="pres">
      <dgm:prSet presAssocID="{3D2EF1C1-B134-41A6-9897-66BAD70A0D09}" presName="Name25" presStyleLbl="parChTrans1D2" presStyleIdx="2" presStyleCnt="6"/>
      <dgm:spPr/>
      <dgm:t>
        <a:bodyPr/>
        <a:lstStyle/>
        <a:p>
          <a:endParaRPr lang="ru-RU"/>
        </a:p>
      </dgm:t>
    </dgm:pt>
    <dgm:pt modelId="{BD233A74-01D5-4145-8307-3CEBFB263617}" type="pres">
      <dgm:prSet presAssocID="{3D2EF1C1-B134-41A6-9897-66BAD70A0D09}" presName="connTx" presStyleLbl="parChTrans1D2" presStyleIdx="2" presStyleCnt="6"/>
      <dgm:spPr/>
      <dgm:t>
        <a:bodyPr/>
        <a:lstStyle/>
        <a:p>
          <a:endParaRPr lang="ru-RU"/>
        </a:p>
      </dgm:t>
    </dgm:pt>
    <dgm:pt modelId="{2EC0CA40-ACFD-47AF-922D-EB36FBF8D245}" type="pres">
      <dgm:prSet presAssocID="{3892531B-E053-4444-97A5-A6F0E6D48BBB}" presName="Name30" presStyleCnt="0"/>
      <dgm:spPr/>
    </dgm:pt>
    <dgm:pt modelId="{13DD5441-DE82-47E7-9704-14168BE3892B}" type="pres">
      <dgm:prSet presAssocID="{3892531B-E053-4444-97A5-A6F0E6D48BBB}" presName="level2Shape" presStyleLbl="node2" presStyleIdx="2" presStyleCnt="6"/>
      <dgm:spPr/>
      <dgm:t>
        <a:bodyPr/>
        <a:lstStyle/>
        <a:p>
          <a:endParaRPr lang="ru-RU"/>
        </a:p>
      </dgm:t>
    </dgm:pt>
    <dgm:pt modelId="{033EFD87-F25A-43C9-85FE-23D12E3B1BFB}" type="pres">
      <dgm:prSet presAssocID="{3892531B-E053-4444-97A5-A6F0E6D48BBB}" presName="hierChild3" presStyleCnt="0"/>
      <dgm:spPr/>
    </dgm:pt>
    <dgm:pt modelId="{ADADE461-7FAD-4148-B4A7-84A4B967F65A}" type="pres">
      <dgm:prSet presAssocID="{2E8EA663-F0DF-4755-A0D5-7D8EFBFECF84}" presName="Name25" presStyleLbl="parChTrans1D2" presStyleIdx="3" presStyleCnt="6"/>
      <dgm:spPr/>
      <dgm:t>
        <a:bodyPr/>
        <a:lstStyle/>
        <a:p>
          <a:endParaRPr lang="ru-RU"/>
        </a:p>
      </dgm:t>
    </dgm:pt>
    <dgm:pt modelId="{1A95C572-D178-430A-A398-83B28144AEFB}" type="pres">
      <dgm:prSet presAssocID="{2E8EA663-F0DF-4755-A0D5-7D8EFBFECF8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4079F5A5-EABF-4FCE-BA8F-859611E6D804}" type="pres">
      <dgm:prSet presAssocID="{B1C54169-39A1-42F4-825C-B1D71FF3D6DF}" presName="Name30" presStyleCnt="0"/>
      <dgm:spPr/>
    </dgm:pt>
    <dgm:pt modelId="{79D0FC24-B1CC-4141-A296-EEE38D9510E4}" type="pres">
      <dgm:prSet presAssocID="{B1C54169-39A1-42F4-825C-B1D71FF3D6DF}" presName="level2Shape" presStyleLbl="node2" presStyleIdx="3" presStyleCnt="6" custLinFactNeighborY="3092"/>
      <dgm:spPr/>
      <dgm:t>
        <a:bodyPr/>
        <a:lstStyle/>
        <a:p>
          <a:endParaRPr lang="ru-RU"/>
        </a:p>
      </dgm:t>
    </dgm:pt>
    <dgm:pt modelId="{7ADD2292-5764-433F-81AE-5D2EA4EF256A}" type="pres">
      <dgm:prSet presAssocID="{B1C54169-39A1-42F4-825C-B1D71FF3D6DF}" presName="hierChild3" presStyleCnt="0"/>
      <dgm:spPr/>
    </dgm:pt>
    <dgm:pt modelId="{C6588168-CFB6-4470-8E4A-4E37459BB1FC}" type="pres">
      <dgm:prSet presAssocID="{92F21B00-C84A-4FB3-B53C-847CBEB539D9}" presName="Name25" presStyleLbl="parChTrans1D2" presStyleIdx="4" presStyleCnt="6"/>
      <dgm:spPr/>
      <dgm:t>
        <a:bodyPr/>
        <a:lstStyle/>
        <a:p>
          <a:endParaRPr lang="ru-RU"/>
        </a:p>
      </dgm:t>
    </dgm:pt>
    <dgm:pt modelId="{75BA221D-7C72-4087-A262-67CF9204729A}" type="pres">
      <dgm:prSet presAssocID="{92F21B00-C84A-4FB3-B53C-847CBEB539D9}" presName="connTx" presStyleLbl="parChTrans1D2" presStyleIdx="4" presStyleCnt="6"/>
      <dgm:spPr/>
      <dgm:t>
        <a:bodyPr/>
        <a:lstStyle/>
        <a:p>
          <a:endParaRPr lang="ru-RU"/>
        </a:p>
      </dgm:t>
    </dgm:pt>
    <dgm:pt modelId="{69C9F84B-9A4E-4F9A-AC84-EEBA871E8D6E}" type="pres">
      <dgm:prSet presAssocID="{932D6626-8879-4F72-967E-CBDACF1B3F19}" presName="Name30" presStyleCnt="0"/>
      <dgm:spPr/>
    </dgm:pt>
    <dgm:pt modelId="{86D2E490-1CB6-44C2-B8C7-B11DC1300FA4}" type="pres">
      <dgm:prSet presAssocID="{932D6626-8879-4F72-967E-CBDACF1B3F19}" presName="level2Shape" presStyleLbl="node2" presStyleIdx="4" presStyleCnt="6"/>
      <dgm:spPr/>
      <dgm:t>
        <a:bodyPr/>
        <a:lstStyle/>
        <a:p>
          <a:endParaRPr lang="ru-RU"/>
        </a:p>
      </dgm:t>
    </dgm:pt>
    <dgm:pt modelId="{B68B6F48-E1CC-4D77-872F-83D06933C85B}" type="pres">
      <dgm:prSet presAssocID="{932D6626-8879-4F72-967E-CBDACF1B3F19}" presName="hierChild3" presStyleCnt="0"/>
      <dgm:spPr/>
    </dgm:pt>
    <dgm:pt modelId="{6D915A75-DEC6-4BEE-8796-0E8AD195C602}" type="pres">
      <dgm:prSet presAssocID="{B4A4C347-E11C-40D2-AADA-10ABBF89465F}" presName="Name25" presStyleLbl="parChTrans1D2" presStyleIdx="5" presStyleCnt="6"/>
      <dgm:spPr/>
      <dgm:t>
        <a:bodyPr/>
        <a:lstStyle/>
        <a:p>
          <a:endParaRPr lang="ru-RU"/>
        </a:p>
      </dgm:t>
    </dgm:pt>
    <dgm:pt modelId="{8D4438CE-40E7-4505-9367-CF01EAD0B826}" type="pres">
      <dgm:prSet presAssocID="{B4A4C347-E11C-40D2-AADA-10ABBF89465F}" presName="connTx" presStyleLbl="parChTrans1D2" presStyleIdx="5" presStyleCnt="6"/>
      <dgm:spPr/>
      <dgm:t>
        <a:bodyPr/>
        <a:lstStyle/>
        <a:p>
          <a:endParaRPr lang="ru-RU"/>
        </a:p>
      </dgm:t>
    </dgm:pt>
    <dgm:pt modelId="{377BF239-E9C3-4061-820E-0C1A807F02A3}" type="pres">
      <dgm:prSet presAssocID="{A40F7686-B8A8-4F33-9FC1-5B9C17FA6288}" presName="Name30" presStyleCnt="0"/>
      <dgm:spPr/>
    </dgm:pt>
    <dgm:pt modelId="{ACFFAE49-E10B-42E9-B157-AA0AAF914AA0}" type="pres">
      <dgm:prSet presAssocID="{A40F7686-B8A8-4F33-9FC1-5B9C17FA6288}" presName="level2Shape" presStyleLbl="node2" presStyleIdx="5" presStyleCnt="6"/>
      <dgm:spPr/>
      <dgm:t>
        <a:bodyPr/>
        <a:lstStyle/>
        <a:p>
          <a:endParaRPr lang="ru-RU"/>
        </a:p>
      </dgm:t>
    </dgm:pt>
    <dgm:pt modelId="{A6653C8E-EB35-4DB5-AD20-9B222E6513D1}" type="pres">
      <dgm:prSet presAssocID="{A40F7686-B8A8-4F33-9FC1-5B9C17FA6288}" presName="hierChild3" presStyleCnt="0"/>
      <dgm:spPr/>
    </dgm:pt>
    <dgm:pt modelId="{DD20B397-2111-4059-A9A6-CEEE98AF7E03}" type="pres">
      <dgm:prSet presAssocID="{14B02877-3980-48B6-B489-BA8544B06828}" presName="Name25" presStyleLbl="parChTrans1D3" presStyleIdx="0" presStyleCnt="1"/>
      <dgm:spPr/>
      <dgm:t>
        <a:bodyPr/>
        <a:lstStyle/>
        <a:p>
          <a:endParaRPr lang="ru-RU"/>
        </a:p>
      </dgm:t>
    </dgm:pt>
    <dgm:pt modelId="{A7D90D9B-DA06-48EA-B3D9-3B56E327C229}" type="pres">
      <dgm:prSet presAssocID="{14B02877-3980-48B6-B489-BA8544B06828}" presName="connTx" presStyleLbl="parChTrans1D3" presStyleIdx="0" presStyleCnt="1"/>
      <dgm:spPr/>
      <dgm:t>
        <a:bodyPr/>
        <a:lstStyle/>
        <a:p>
          <a:endParaRPr lang="ru-RU"/>
        </a:p>
      </dgm:t>
    </dgm:pt>
    <dgm:pt modelId="{84243FF3-7BEE-44E2-AA34-82EAA398A7F7}" type="pres">
      <dgm:prSet presAssocID="{B59E4F59-4A6D-4BD0-B877-E27E781EA710}" presName="Name30" presStyleCnt="0"/>
      <dgm:spPr/>
    </dgm:pt>
    <dgm:pt modelId="{BC9A54C6-6318-464E-A6F4-AA2498011A5B}" type="pres">
      <dgm:prSet presAssocID="{B59E4F59-4A6D-4BD0-B877-E27E781EA710}" presName="level2Shape" presStyleLbl="node3" presStyleIdx="0" presStyleCnt="1" custScaleX="148106" custScaleY="374270" custLinFactY="-100000" custLinFactNeighborX="14139" custLinFactNeighborY="-191637"/>
      <dgm:spPr/>
      <dgm:t>
        <a:bodyPr/>
        <a:lstStyle/>
        <a:p>
          <a:endParaRPr lang="ru-RU"/>
        </a:p>
      </dgm:t>
    </dgm:pt>
    <dgm:pt modelId="{61EB483F-B99A-4EC2-B4C4-2FB6784DC810}" type="pres">
      <dgm:prSet presAssocID="{B59E4F59-4A6D-4BD0-B877-E27E781EA710}" presName="hierChild3" presStyleCnt="0"/>
      <dgm:spPr/>
    </dgm:pt>
    <dgm:pt modelId="{FB477EA6-5B60-49E5-A9EB-4252FE2F712B}" type="pres">
      <dgm:prSet presAssocID="{73FCB030-4504-457D-98B9-931908E86572}" presName="bgShapesFlow" presStyleCnt="0"/>
      <dgm:spPr/>
    </dgm:pt>
  </dgm:ptLst>
  <dgm:cxnLst>
    <dgm:cxn modelId="{9EC1CC11-E157-4FF0-937F-D8185792FE05}" type="presOf" srcId="{3D2EF1C1-B134-41A6-9897-66BAD70A0D09}" destId="{794B4C64-C688-468F-927E-B7FF96A12883}" srcOrd="0" destOrd="0" presId="urn:microsoft.com/office/officeart/2005/8/layout/hierarchy5"/>
    <dgm:cxn modelId="{233102D9-5F70-4952-885C-566CEC82485F}" srcId="{CA2E2A28-2598-440D-871B-0A943C39E0F8}" destId="{3F06F5CF-2CC5-4B71-B7E9-CCE1AD19E2AA}" srcOrd="1" destOrd="0" parTransId="{076DE958-0404-48A1-A048-5DF0384FDE88}" sibTransId="{0BDD0BE1-9AEC-4CB7-BBE3-37FA770F71A9}"/>
    <dgm:cxn modelId="{1463A5D0-599C-4708-A885-A414BB451231}" type="presOf" srcId="{B59E4F59-4A6D-4BD0-B877-E27E781EA710}" destId="{BC9A54C6-6318-464E-A6F4-AA2498011A5B}" srcOrd="0" destOrd="0" presId="urn:microsoft.com/office/officeart/2005/8/layout/hierarchy5"/>
    <dgm:cxn modelId="{D8FA2F1F-B3CE-4B01-BF6E-0C3AF4E53B5C}" type="presOf" srcId="{CA2E2A28-2598-440D-871B-0A943C39E0F8}" destId="{46C18D10-B9DD-4B39-B8E4-A9CEA7322983}" srcOrd="0" destOrd="0" presId="urn:microsoft.com/office/officeart/2005/8/layout/hierarchy5"/>
    <dgm:cxn modelId="{2E45243B-6A50-472A-8613-6F65C970601F}" srcId="{CA2E2A28-2598-440D-871B-0A943C39E0F8}" destId="{932D6626-8879-4F72-967E-CBDACF1B3F19}" srcOrd="4" destOrd="0" parTransId="{92F21B00-C84A-4FB3-B53C-847CBEB539D9}" sibTransId="{8CA544B1-A0BD-469B-8F9A-433CE293068E}"/>
    <dgm:cxn modelId="{5A71BF21-D4CE-4D1D-A8FF-F6929920C297}" srcId="{CA2E2A28-2598-440D-871B-0A943C39E0F8}" destId="{3892531B-E053-4444-97A5-A6F0E6D48BBB}" srcOrd="2" destOrd="0" parTransId="{3D2EF1C1-B134-41A6-9897-66BAD70A0D09}" sibTransId="{D64662A1-ABE9-4A8F-A012-AE79C3D2923F}"/>
    <dgm:cxn modelId="{706C8BE8-36C2-44F4-9B72-6F3732483BD6}" type="presOf" srcId="{B1C54169-39A1-42F4-825C-B1D71FF3D6DF}" destId="{79D0FC24-B1CC-4141-A296-EEE38D9510E4}" srcOrd="0" destOrd="0" presId="urn:microsoft.com/office/officeart/2005/8/layout/hierarchy5"/>
    <dgm:cxn modelId="{98DFC9A1-25B8-4DD1-B9FB-60AA6C7044AE}" type="presOf" srcId="{75CA8F5B-649B-418D-BA4E-37DE30EC518D}" destId="{016A8804-83FB-4B92-83B8-5C0BE8FC414B}" srcOrd="1" destOrd="0" presId="urn:microsoft.com/office/officeart/2005/8/layout/hierarchy5"/>
    <dgm:cxn modelId="{40CD34D2-FC65-4B1E-B100-037288AE96B8}" type="presOf" srcId="{932D6626-8879-4F72-967E-CBDACF1B3F19}" destId="{86D2E490-1CB6-44C2-B8C7-B11DC1300FA4}" srcOrd="0" destOrd="0" presId="urn:microsoft.com/office/officeart/2005/8/layout/hierarchy5"/>
    <dgm:cxn modelId="{471DC477-EF30-49DC-A394-2DA9104A9760}" srcId="{CA2E2A28-2598-440D-871B-0A943C39E0F8}" destId="{A40F7686-B8A8-4F33-9FC1-5B9C17FA6288}" srcOrd="5" destOrd="0" parTransId="{B4A4C347-E11C-40D2-AADA-10ABBF89465F}" sibTransId="{7D0A3C7F-565B-46A0-A0E5-38DB53DEC1A9}"/>
    <dgm:cxn modelId="{205ACC28-AA04-4373-BC66-7700B4850880}" srcId="{CA2E2A28-2598-440D-871B-0A943C39E0F8}" destId="{0609E32B-CCD6-4EA9-ADBB-319BA4F5DCED}" srcOrd="0" destOrd="0" parTransId="{75CA8F5B-649B-418D-BA4E-37DE30EC518D}" sibTransId="{952B111B-5FF9-473B-92DC-615FC0E6373A}"/>
    <dgm:cxn modelId="{762E2566-16C0-487C-BBD9-3DA8D22B78F3}" type="presOf" srcId="{3892531B-E053-4444-97A5-A6F0E6D48BBB}" destId="{13DD5441-DE82-47E7-9704-14168BE3892B}" srcOrd="0" destOrd="0" presId="urn:microsoft.com/office/officeart/2005/8/layout/hierarchy5"/>
    <dgm:cxn modelId="{F32EDDF9-F032-4B17-B39F-4727FA7AA648}" type="presOf" srcId="{076DE958-0404-48A1-A048-5DF0384FDE88}" destId="{075B40CE-BF1F-4BAB-880E-9F47A5B951D6}" srcOrd="0" destOrd="0" presId="urn:microsoft.com/office/officeart/2005/8/layout/hierarchy5"/>
    <dgm:cxn modelId="{A6CC24C3-0277-425A-939D-654D69CB1238}" type="presOf" srcId="{B4A4C347-E11C-40D2-AADA-10ABBF89465F}" destId="{6D915A75-DEC6-4BEE-8796-0E8AD195C602}" srcOrd="0" destOrd="0" presId="urn:microsoft.com/office/officeart/2005/8/layout/hierarchy5"/>
    <dgm:cxn modelId="{88CFDA88-5A47-4CF4-88A5-B99F5BC6AE12}" type="presOf" srcId="{B4A4C347-E11C-40D2-AADA-10ABBF89465F}" destId="{8D4438CE-40E7-4505-9367-CF01EAD0B826}" srcOrd="1" destOrd="0" presId="urn:microsoft.com/office/officeart/2005/8/layout/hierarchy5"/>
    <dgm:cxn modelId="{F950296D-4C40-4F53-9983-53547FB39666}" type="presOf" srcId="{14B02877-3980-48B6-B489-BA8544B06828}" destId="{A7D90D9B-DA06-48EA-B3D9-3B56E327C229}" srcOrd="1" destOrd="0" presId="urn:microsoft.com/office/officeart/2005/8/layout/hierarchy5"/>
    <dgm:cxn modelId="{54430E59-BBD0-4237-9694-513D7C3A461B}" type="presOf" srcId="{3F06F5CF-2CC5-4B71-B7E9-CCE1AD19E2AA}" destId="{CCDEFC4E-A3E1-46D6-B99A-D9BAF996EEC8}" srcOrd="0" destOrd="0" presId="urn:microsoft.com/office/officeart/2005/8/layout/hierarchy5"/>
    <dgm:cxn modelId="{DFA4CBFD-20CE-4D87-8CC9-2499DDAF5694}" srcId="{A40F7686-B8A8-4F33-9FC1-5B9C17FA6288}" destId="{B59E4F59-4A6D-4BD0-B877-E27E781EA710}" srcOrd="0" destOrd="0" parTransId="{14B02877-3980-48B6-B489-BA8544B06828}" sibTransId="{B9AFA894-9037-4327-ACEB-7FC38CDF91D8}"/>
    <dgm:cxn modelId="{DA8F72AC-2217-467F-B199-D679260C021E}" srcId="{CA2E2A28-2598-440D-871B-0A943C39E0F8}" destId="{B1C54169-39A1-42F4-825C-B1D71FF3D6DF}" srcOrd="3" destOrd="0" parTransId="{2E8EA663-F0DF-4755-A0D5-7D8EFBFECF84}" sibTransId="{839D2C7E-A7FF-4C33-8EFB-D74D225F0482}"/>
    <dgm:cxn modelId="{C56308F3-9F93-4D51-AEF6-B39D41DAAD41}" type="presOf" srcId="{0609E32B-CCD6-4EA9-ADBB-319BA4F5DCED}" destId="{99F65C8E-09C0-4018-BA32-9EECD0D46C32}" srcOrd="0" destOrd="0" presId="urn:microsoft.com/office/officeart/2005/8/layout/hierarchy5"/>
    <dgm:cxn modelId="{452D7C4D-F3B4-4EDF-99BA-87CDFF45D26F}" type="presOf" srcId="{75CA8F5B-649B-418D-BA4E-37DE30EC518D}" destId="{13590511-63BC-49AA-B80D-F789B246A3C7}" srcOrd="0" destOrd="0" presId="urn:microsoft.com/office/officeart/2005/8/layout/hierarchy5"/>
    <dgm:cxn modelId="{38225911-E67A-41BA-84AA-9B7EB9D48D19}" type="presOf" srcId="{3D2EF1C1-B134-41A6-9897-66BAD70A0D09}" destId="{BD233A74-01D5-4145-8307-3CEBFB263617}" srcOrd="1" destOrd="0" presId="urn:microsoft.com/office/officeart/2005/8/layout/hierarchy5"/>
    <dgm:cxn modelId="{544CFE9D-223A-49AA-A6D2-6AC8380898D5}" type="presOf" srcId="{A40F7686-B8A8-4F33-9FC1-5B9C17FA6288}" destId="{ACFFAE49-E10B-42E9-B157-AA0AAF914AA0}" srcOrd="0" destOrd="0" presId="urn:microsoft.com/office/officeart/2005/8/layout/hierarchy5"/>
    <dgm:cxn modelId="{3C804B8E-0642-43E9-8CF5-E70A497C963E}" type="presOf" srcId="{92F21B00-C84A-4FB3-B53C-847CBEB539D9}" destId="{C6588168-CFB6-4470-8E4A-4E37459BB1FC}" srcOrd="0" destOrd="0" presId="urn:microsoft.com/office/officeart/2005/8/layout/hierarchy5"/>
    <dgm:cxn modelId="{781BD754-3534-4244-BA29-E5F19931C587}" srcId="{73FCB030-4504-457D-98B9-931908E86572}" destId="{CA2E2A28-2598-440D-871B-0A943C39E0F8}" srcOrd="0" destOrd="0" parTransId="{B6CEF506-1700-4108-A914-9311FF0A57E5}" sibTransId="{3FBFF052-3713-4EC4-9139-72CF053A5857}"/>
    <dgm:cxn modelId="{9D1AE617-CF1B-4842-93EF-74E3EA53E398}" type="presOf" srcId="{2E8EA663-F0DF-4755-A0D5-7D8EFBFECF84}" destId="{ADADE461-7FAD-4148-B4A7-84A4B967F65A}" srcOrd="0" destOrd="0" presId="urn:microsoft.com/office/officeart/2005/8/layout/hierarchy5"/>
    <dgm:cxn modelId="{6A0990ED-20B3-4C32-96B4-E876B221BF99}" type="presOf" srcId="{2E8EA663-F0DF-4755-A0D5-7D8EFBFECF84}" destId="{1A95C572-D178-430A-A398-83B28144AEFB}" srcOrd="1" destOrd="0" presId="urn:microsoft.com/office/officeart/2005/8/layout/hierarchy5"/>
    <dgm:cxn modelId="{ACA926CE-DEA7-4CEA-A5B8-E03206A0ACE2}" type="presOf" srcId="{73FCB030-4504-457D-98B9-931908E86572}" destId="{698A8ACD-2500-4A1C-8A0D-BCDC84DE208A}" srcOrd="0" destOrd="0" presId="urn:microsoft.com/office/officeart/2005/8/layout/hierarchy5"/>
    <dgm:cxn modelId="{4D6969D0-C2E1-4040-8177-7775329E30B5}" type="presOf" srcId="{076DE958-0404-48A1-A048-5DF0384FDE88}" destId="{5D2FB6D5-5AEB-43BC-8D8C-CFDD999F7880}" srcOrd="1" destOrd="0" presId="urn:microsoft.com/office/officeart/2005/8/layout/hierarchy5"/>
    <dgm:cxn modelId="{179F7D72-6B22-4CFD-87FB-40B4E736DDE2}" type="presOf" srcId="{14B02877-3980-48B6-B489-BA8544B06828}" destId="{DD20B397-2111-4059-A9A6-CEEE98AF7E03}" srcOrd="0" destOrd="0" presId="urn:microsoft.com/office/officeart/2005/8/layout/hierarchy5"/>
    <dgm:cxn modelId="{A1ACBA08-1B91-4014-A87E-2B7602E2B01D}" type="presOf" srcId="{92F21B00-C84A-4FB3-B53C-847CBEB539D9}" destId="{75BA221D-7C72-4087-A262-67CF9204729A}" srcOrd="1" destOrd="0" presId="urn:microsoft.com/office/officeart/2005/8/layout/hierarchy5"/>
    <dgm:cxn modelId="{AD8BAA76-8424-4850-AC7D-AB5BFF6A3322}" type="presParOf" srcId="{698A8ACD-2500-4A1C-8A0D-BCDC84DE208A}" destId="{CD485969-6004-46A8-B28C-7014F593986A}" srcOrd="0" destOrd="0" presId="urn:microsoft.com/office/officeart/2005/8/layout/hierarchy5"/>
    <dgm:cxn modelId="{2FC24E5F-DDF8-4212-A0DE-49A647F69973}" type="presParOf" srcId="{CD485969-6004-46A8-B28C-7014F593986A}" destId="{DEEF9F40-7916-409C-BD40-E70799DE4C26}" srcOrd="0" destOrd="0" presId="urn:microsoft.com/office/officeart/2005/8/layout/hierarchy5"/>
    <dgm:cxn modelId="{7B000B4A-7F0B-40D4-A385-2515ED53B411}" type="presParOf" srcId="{DEEF9F40-7916-409C-BD40-E70799DE4C26}" destId="{62FB1496-984F-4CE2-9880-845E640E6DA9}" srcOrd="0" destOrd="0" presId="urn:microsoft.com/office/officeart/2005/8/layout/hierarchy5"/>
    <dgm:cxn modelId="{E7EB5D99-55B1-42F1-809D-FC53DD554264}" type="presParOf" srcId="{62FB1496-984F-4CE2-9880-845E640E6DA9}" destId="{46C18D10-B9DD-4B39-B8E4-A9CEA7322983}" srcOrd="0" destOrd="0" presId="urn:microsoft.com/office/officeart/2005/8/layout/hierarchy5"/>
    <dgm:cxn modelId="{5AED7B3C-D525-49AC-A054-B248F99DC68B}" type="presParOf" srcId="{62FB1496-984F-4CE2-9880-845E640E6DA9}" destId="{CCE66FAD-9D10-4E24-B0C2-186D3BEE1D05}" srcOrd="1" destOrd="0" presId="urn:microsoft.com/office/officeart/2005/8/layout/hierarchy5"/>
    <dgm:cxn modelId="{1D04EF5B-2FE7-4838-8002-15892E8AA9CD}" type="presParOf" srcId="{CCE66FAD-9D10-4E24-B0C2-186D3BEE1D05}" destId="{13590511-63BC-49AA-B80D-F789B246A3C7}" srcOrd="0" destOrd="0" presId="urn:microsoft.com/office/officeart/2005/8/layout/hierarchy5"/>
    <dgm:cxn modelId="{27A016A9-A95B-49BF-BC12-C32BE05A0B40}" type="presParOf" srcId="{13590511-63BC-49AA-B80D-F789B246A3C7}" destId="{016A8804-83FB-4B92-83B8-5C0BE8FC414B}" srcOrd="0" destOrd="0" presId="urn:microsoft.com/office/officeart/2005/8/layout/hierarchy5"/>
    <dgm:cxn modelId="{AB01F7FF-C08F-4B49-8627-D79525CBBE6E}" type="presParOf" srcId="{CCE66FAD-9D10-4E24-B0C2-186D3BEE1D05}" destId="{08B2C828-4B50-40A6-9B3C-B782AAD4AFA7}" srcOrd="1" destOrd="0" presId="urn:microsoft.com/office/officeart/2005/8/layout/hierarchy5"/>
    <dgm:cxn modelId="{A785DF03-8580-412E-8D9E-A9057644F826}" type="presParOf" srcId="{08B2C828-4B50-40A6-9B3C-B782AAD4AFA7}" destId="{99F65C8E-09C0-4018-BA32-9EECD0D46C32}" srcOrd="0" destOrd="0" presId="urn:microsoft.com/office/officeart/2005/8/layout/hierarchy5"/>
    <dgm:cxn modelId="{86092CB4-5727-473C-B849-8B6D467B1F18}" type="presParOf" srcId="{08B2C828-4B50-40A6-9B3C-B782AAD4AFA7}" destId="{E0890A57-369D-4967-908D-45E52A81990E}" srcOrd="1" destOrd="0" presId="urn:microsoft.com/office/officeart/2005/8/layout/hierarchy5"/>
    <dgm:cxn modelId="{2DD63C42-96BC-4625-B393-764F0AA51B8E}" type="presParOf" srcId="{CCE66FAD-9D10-4E24-B0C2-186D3BEE1D05}" destId="{075B40CE-BF1F-4BAB-880E-9F47A5B951D6}" srcOrd="2" destOrd="0" presId="urn:microsoft.com/office/officeart/2005/8/layout/hierarchy5"/>
    <dgm:cxn modelId="{15E4740B-90FE-48C3-9276-12992DA23F11}" type="presParOf" srcId="{075B40CE-BF1F-4BAB-880E-9F47A5B951D6}" destId="{5D2FB6D5-5AEB-43BC-8D8C-CFDD999F7880}" srcOrd="0" destOrd="0" presId="urn:microsoft.com/office/officeart/2005/8/layout/hierarchy5"/>
    <dgm:cxn modelId="{6322B997-A31B-43CA-AE6F-2B35009CBB76}" type="presParOf" srcId="{CCE66FAD-9D10-4E24-B0C2-186D3BEE1D05}" destId="{6D386124-4936-45F3-8648-3DDADEAEFDC1}" srcOrd="3" destOrd="0" presId="urn:microsoft.com/office/officeart/2005/8/layout/hierarchy5"/>
    <dgm:cxn modelId="{90CE42D9-371B-4704-8F0E-7D5EA54D218A}" type="presParOf" srcId="{6D386124-4936-45F3-8648-3DDADEAEFDC1}" destId="{CCDEFC4E-A3E1-46D6-B99A-D9BAF996EEC8}" srcOrd="0" destOrd="0" presId="urn:microsoft.com/office/officeart/2005/8/layout/hierarchy5"/>
    <dgm:cxn modelId="{A6946728-0A15-4A9B-85A7-0031FA8617FE}" type="presParOf" srcId="{6D386124-4936-45F3-8648-3DDADEAEFDC1}" destId="{CAB592DF-5AB4-40F7-8221-00D97B46B777}" srcOrd="1" destOrd="0" presId="urn:microsoft.com/office/officeart/2005/8/layout/hierarchy5"/>
    <dgm:cxn modelId="{729AFDA9-EA77-436E-A4AD-38DA523B29D6}" type="presParOf" srcId="{CCE66FAD-9D10-4E24-B0C2-186D3BEE1D05}" destId="{794B4C64-C688-468F-927E-B7FF96A12883}" srcOrd="4" destOrd="0" presId="urn:microsoft.com/office/officeart/2005/8/layout/hierarchy5"/>
    <dgm:cxn modelId="{39FA9C4D-973E-4548-BE35-04D8D999E591}" type="presParOf" srcId="{794B4C64-C688-468F-927E-B7FF96A12883}" destId="{BD233A74-01D5-4145-8307-3CEBFB263617}" srcOrd="0" destOrd="0" presId="urn:microsoft.com/office/officeart/2005/8/layout/hierarchy5"/>
    <dgm:cxn modelId="{00C4876E-57E6-4978-B7A0-AE7BF3487BE3}" type="presParOf" srcId="{CCE66FAD-9D10-4E24-B0C2-186D3BEE1D05}" destId="{2EC0CA40-ACFD-47AF-922D-EB36FBF8D245}" srcOrd="5" destOrd="0" presId="urn:microsoft.com/office/officeart/2005/8/layout/hierarchy5"/>
    <dgm:cxn modelId="{4B0A0415-1BB6-4BD4-98D9-2B786DB63D98}" type="presParOf" srcId="{2EC0CA40-ACFD-47AF-922D-EB36FBF8D245}" destId="{13DD5441-DE82-47E7-9704-14168BE3892B}" srcOrd="0" destOrd="0" presId="urn:microsoft.com/office/officeart/2005/8/layout/hierarchy5"/>
    <dgm:cxn modelId="{90C11A6A-BF1C-4283-9090-C3C559BC2B52}" type="presParOf" srcId="{2EC0CA40-ACFD-47AF-922D-EB36FBF8D245}" destId="{033EFD87-F25A-43C9-85FE-23D12E3B1BFB}" srcOrd="1" destOrd="0" presId="urn:microsoft.com/office/officeart/2005/8/layout/hierarchy5"/>
    <dgm:cxn modelId="{2425A44D-A88C-4262-BDA1-336EA25BCD39}" type="presParOf" srcId="{CCE66FAD-9D10-4E24-B0C2-186D3BEE1D05}" destId="{ADADE461-7FAD-4148-B4A7-84A4B967F65A}" srcOrd="6" destOrd="0" presId="urn:microsoft.com/office/officeart/2005/8/layout/hierarchy5"/>
    <dgm:cxn modelId="{467154F5-14A5-4C7A-8166-F0BED6176680}" type="presParOf" srcId="{ADADE461-7FAD-4148-B4A7-84A4B967F65A}" destId="{1A95C572-D178-430A-A398-83B28144AEFB}" srcOrd="0" destOrd="0" presId="urn:microsoft.com/office/officeart/2005/8/layout/hierarchy5"/>
    <dgm:cxn modelId="{BEF22D98-B80F-48AE-9962-A8A48D74EC03}" type="presParOf" srcId="{CCE66FAD-9D10-4E24-B0C2-186D3BEE1D05}" destId="{4079F5A5-EABF-4FCE-BA8F-859611E6D804}" srcOrd="7" destOrd="0" presId="urn:microsoft.com/office/officeart/2005/8/layout/hierarchy5"/>
    <dgm:cxn modelId="{19BABAAF-9F97-414D-BF38-E0E5989C43F2}" type="presParOf" srcId="{4079F5A5-EABF-4FCE-BA8F-859611E6D804}" destId="{79D0FC24-B1CC-4141-A296-EEE38D9510E4}" srcOrd="0" destOrd="0" presId="urn:microsoft.com/office/officeart/2005/8/layout/hierarchy5"/>
    <dgm:cxn modelId="{8C39C161-6988-4CED-8836-F00BBD794ECB}" type="presParOf" srcId="{4079F5A5-EABF-4FCE-BA8F-859611E6D804}" destId="{7ADD2292-5764-433F-81AE-5D2EA4EF256A}" srcOrd="1" destOrd="0" presId="urn:microsoft.com/office/officeart/2005/8/layout/hierarchy5"/>
    <dgm:cxn modelId="{0041B57A-F05D-4DDA-9252-BED7530E65E8}" type="presParOf" srcId="{CCE66FAD-9D10-4E24-B0C2-186D3BEE1D05}" destId="{C6588168-CFB6-4470-8E4A-4E37459BB1FC}" srcOrd="8" destOrd="0" presId="urn:microsoft.com/office/officeart/2005/8/layout/hierarchy5"/>
    <dgm:cxn modelId="{80483CEF-DE32-4DDB-888B-D0698FC5F2AE}" type="presParOf" srcId="{C6588168-CFB6-4470-8E4A-4E37459BB1FC}" destId="{75BA221D-7C72-4087-A262-67CF9204729A}" srcOrd="0" destOrd="0" presId="urn:microsoft.com/office/officeart/2005/8/layout/hierarchy5"/>
    <dgm:cxn modelId="{BFE57D0E-C4BA-44DD-B8DE-2F8AC4EC8C63}" type="presParOf" srcId="{CCE66FAD-9D10-4E24-B0C2-186D3BEE1D05}" destId="{69C9F84B-9A4E-4F9A-AC84-EEBA871E8D6E}" srcOrd="9" destOrd="0" presId="urn:microsoft.com/office/officeart/2005/8/layout/hierarchy5"/>
    <dgm:cxn modelId="{16D08E0D-BC44-4EC9-A579-0C28FACC569D}" type="presParOf" srcId="{69C9F84B-9A4E-4F9A-AC84-EEBA871E8D6E}" destId="{86D2E490-1CB6-44C2-B8C7-B11DC1300FA4}" srcOrd="0" destOrd="0" presId="urn:microsoft.com/office/officeart/2005/8/layout/hierarchy5"/>
    <dgm:cxn modelId="{AA0093D1-9F8F-4E6A-8F0A-1A2093E7C04A}" type="presParOf" srcId="{69C9F84B-9A4E-4F9A-AC84-EEBA871E8D6E}" destId="{B68B6F48-E1CC-4D77-872F-83D06933C85B}" srcOrd="1" destOrd="0" presId="urn:microsoft.com/office/officeart/2005/8/layout/hierarchy5"/>
    <dgm:cxn modelId="{0C33E52A-3B2E-4472-9E7D-A8C99A6F9D23}" type="presParOf" srcId="{CCE66FAD-9D10-4E24-B0C2-186D3BEE1D05}" destId="{6D915A75-DEC6-4BEE-8796-0E8AD195C602}" srcOrd="10" destOrd="0" presId="urn:microsoft.com/office/officeart/2005/8/layout/hierarchy5"/>
    <dgm:cxn modelId="{9C555CEA-AF4E-41F5-8114-7439D7B4D19C}" type="presParOf" srcId="{6D915A75-DEC6-4BEE-8796-0E8AD195C602}" destId="{8D4438CE-40E7-4505-9367-CF01EAD0B826}" srcOrd="0" destOrd="0" presId="urn:microsoft.com/office/officeart/2005/8/layout/hierarchy5"/>
    <dgm:cxn modelId="{FE95E81B-8589-498B-B913-722BFBA151D9}" type="presParOf" srcId="{CCE66FAD-9D10-4E24-B0C2-186D3BEE1D05}" destId="{377BF239-E9C3-4061-820E-0C1A807F02A3}" srcOrd="11" destOrd="0" presId="urn:microsoft.com/office/officeart/2005/8/layout/hierarchy5"/>
    <dgm:cxn modelId="{5E05AABA-3488-4F97-BE42-573E3E0DE9A6}" type="presParOf" srcId="{377BF239-E9C3-4061-820E-0C1A807F02A3}" destId="{ACFFAE49-E10B-42E9-B157-AA0AAF914AA0}" srcOrd="0" destOrd="0" presId="urn:microsoft.com/office/officeart/2005/8/layout/hierarchy5"/>
    <dgm:cxn modelId="{B7EF5C8E-E00B-4F85-9938-F8A8ABB83283}" type="presParOf" srcId="{377BF239-E9C3-4061-820E-0C1A807F02A3}" destId="{A6653C8E-EB35-4DB5-AD20-9B222E6513D1}" srcOrd="1" destOrd="0" presId="urn:microsoft.com/office/officeart/2005/8/layout/hierarchy5"/>
    <dgm:cxn modelId="{8CF64A20-509D-4336-9877-E8CDADE967D7}" type="presParOf" srcId="{A6653C8E-EB35-4DB5-AD20-9B222E6513D1}" destId="{DD20B397-2111-4059-A9A6-CEEE98AF7E03}" srcOrd="0" destOrd="0" presId="urn:microsoft.com/office/officeart/2005/8/layout/hierarchy5"/>
    <dgm:cxn modelId="{D43D9642-F10B-4F48-AF97-4EE8FE2980B6}" type="presParOf" srcId="{DD20B397-2111-4059-A9A6-CEEE98AF7E03}" destId="{A7D90D9B-DA06-48EA-B3D9-3B56E327C229}" srcOrd="0" destOrd="0" presId="urn:microsoft.com/office/officeart/2005/8/layout/hierarchy5"/>
    <dgm:cxn modelId="{4264950C-1E68-48D0-A476-53D4F0284865}" type="presParOf" srcId="{A6653C8E-EB35-4DB5-AD20-9B222E6513D1}" destId="{84243FF3-7BEE-44E2-AA34-82EAA398A7F7}" srcOrd="1" destOrd="0" presId="urn:microsoft.com/office/officeart/2005/8/layout/hierarchy5"/>
    <dgm:cxn modelId="{296611FE-52EB-4919-B65A-E0B81E2DDFB6}" type="presParOf" srcId="{84243FF3-7BEE-44E2-AA34-82EAA398A7F7}" destId="{BC9A54C6-6318-464E-A6F4-AA2498011A5B}" srcOrd="0" destOrd="0" presId="urn:microsoft.com/office/officeart/2005/8/layout/hierarchy5"/>
    <dgm:cxn modelId="{020AB135-9965-488B-84A3-927547B1BA40}" type="presParOf" srcId="{84243FF3-7BEE-44E2-AA34-82EAA398A7F7}" destId="{61EB483F-B99A-4EC2-B4C4-2FB6784DC810}" srcOrd="1" destOrd="0" presId="urn:microsoft.com/office/officeart/2005/8/layout/hierarchy5"/>
    <dgm:cxn modelId="{3D2077C9-DCE5-4405-B02E-355935AF989F}" type="presParOf" srcId="{698A8ACD-2500-4A1C-8A0D-BCDC84DE208A}" destId="{FB477EA6-5B60-49E5-A9EB-4252FE2F71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18D10-B9DD-4B39-B8E4-A9CEA7322983}">
      <dsp:nvSpPr>
        <dsp:cNvPr id="0" name=""/>
        <dsp:cNvSpPr/>
      </dsp:nvSpPr>
      <dsp:spPr>
        <a:xfrm>
          <a:off x="1218" y="1714014"/>
          <a:ext cx="1117458" cy="5587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translucentPowde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Comparable </a:t>
          </a:r>
          <a:endParaRPr lang="ru-RU" sz="1600" i="1" kern="1200" dirty="0"/>
        </a:p>
      </dsp:txBody>
      <dsp:txXfrm>
        <a:off x="17583" y="1730379"/>
        <a:ext cx="1084728" cy="525999"/>
      </dsp:txXfrm>
    </dsp:sp>
    <dsp:sp modelId="{13590511-63BC-49AA-B80D-F789B246A3C7}">
      <dsp:nvSpPr>
        <dsp:cNvPr id="0" name=""/>
        <dsp:cNvSpPr/>
      </dsp:nvSpPr>
      <dsp:spPr>
        <a:xfrm rot="17132988">
          <a:off x="508480" y="1179625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1148521"/>
        <a:ext cx="83368" cy="83368"/>
      </dsp:txXfrm>
    </dsp:sp>
    <dsp:sp modelId="{99F65C8E-09C0-4018-BA32-9EECD0D46C32}">
      <dsp:nvSpPr>
        <dsp:cNvPr id="0" name=""/>
        <dsp:cNvSpPr/>
      </dsp:nvSpPr>
      <dsp:spPr>
        <a:xfrm>
          <a:off x="1565661" y="107667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Float</a:t>
          </a:r>
          <a:endParaRPr lang="ru-RU" sz="1600" i="1" u="sng" kern="1200" dirty="0"/>
        </a:p>
      </dsp:txBody>
      <dsp:txXfrm>
        <a:off x="1582026" y="124032"/>
        <a:ext cx="1084728" cy="525999"/>
      </dsp:txXfrm>
    </dsp:sp>
    <dsp:sp modelId="{075B40CE-BF1F-4BAB-880E-9F47A5B951D6}">
      <dsp:nvSpPr>
        <dsp:cNvPr id="0" name=""/>
        <dsp:cNvSpPr/>
      </dsp:nvSpPr>
      <dsp:spPr>
        <a:xfrm rot="17692822">
          <a:off x="810962" y="1500895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1484914"/>
        <a:ext cx="53120" cy="53120"/>
      </dsp:txXfrm>
    </dsp:sp>
    <dsp:sp modelId="{CCDEFC4E-A3E1-46D6-B99A-D9BAF996EEC8}">
      <dsp:nvSpPr>
        <dsp:cNvPr id="0" name=""/>
        <dsp:cNvSpPr/>
      </dsp:nvSpPr>
      <dsp:spPr>
        <a:xfrm>
          <a:off x="1565661" y="750206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Integer</a:t>
          </a:r>
          <a:endParaRPr lang="ru-RU" sz="1600" i="1" u="sng" kern="1200" dirty="0"/>
        </a:p>
      </dsp:txBody>
      <dsp:txXfrm>
        <a:off x="1582026" y="766571"/>
        <a:ext cx="1084728" cy="525999"/>
      </dsp:txXfrm>
    </dsp:sp>
    <dsp:sp modelId="{794B4C64-C688-468F-927E-B7FF96A12883}">
      <dsp:nvSpPr>
        <dsp:cNvPr id="0" name=""/>
        <dsp:cNvSpPr/>
      </dsp:nvSpPr>
      <dsp:spPr>
        <a:xfrm rot="19457599">
          <a:off x="1066938" y="1822164"/>
          <a:ext cx="550461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50461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407" y="1818982"/>
        <a:ext cx="27523" cy="27523"/>
      </dsp:txXfrm>
    </dsp:sp>
    <dsp:sp modelId="{13DD5441-DE82-47E7-9704-14168BE3892B}">
      <dsp:nvSpPr>
        <dsp:cNvPr id="0" name=""/>
        <dsp:cNvSpPr/>
      </dsp:nvSpPr>
      <dsp:spPr>
        <a:xfrm>
          <a:off x="1565661" y="1392744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Byte</a:t>
          </a:r>
          <a:endParaRPr lang="ru-RU" sz="1600" i="1" u="sng" kern="1200" dirty="0"/>
        </a:p>
      </dsp:txBody>
      <dsp:txXfrm>
        <a:off x="1582026" y="1409109"/>
        <a:ext cx="1084728" cy="525999"/>
      </dsp:txXfrm>
    </dsp:sp>
    <dsp:sp modelId="{ADADE461-7FAD-4148-B4A7-84A4B967F65A}">
      <dsp:nvSpPr>
        <dsp:cNvPr id="0" name=""/>
        <dsp:cNvSpPr/>
      </dsp:nvSpPr>
      <dsp:spPr>
        <a:xfrm rot="2228417">
          <a:off x="1061809" y="2152072"/>
          <a:ext cx="560720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60720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151" y="2148633"/>
        <a:ext cx="28036" cy="28036"/>
      </dsp:txXfrm>
    </dsp:sp>
    <dsp:sp modelId="{79D0FC24-B1CC-4141-A296-EEE38D9510E4}">
      <dsp:nvSpPr>
        <dsp:cNvPr id="0" name=""/>
        <dsp:cNvSpPr/>
      </dsp:nvSpPr>
      <dsp:spPr>
        <a:xfrm>
          <a:off x="1565661" y="2052559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Double</a:t>
          </a:r>
          <a:endParaRPr lang="ru-RU" sz="1600" i="1" u="sng" kern="1200" dirty="0"/>
        </a:p>
      </dsp:txBody>
      <dsp:txXfrm>
        <a:off x="1582026" y="2068924"/>
        <a:ext cx="1084728" cy="525999"/>
      </dsp:txXfrm>
    </dsp:sp>
    <dsp:sp modelId="{C6588168-CFB6-4470-8E4A-4E37459BB1FC}">
      <dsp:nvSpPr>
        <dsp:cNvPr id="0" name=""/>
        <dsp:cNvSpPr/>
      </dsp:nvSpPr>
      <dsp:spPr>
        <a:xfrm rot="3907178">
          <a:off x="810962" y="2464703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2448723"/>
        <a:ext cx="53120" cy="53120"/>
      </dsp:txXfrm>
    </dsp:sp>
    <dsp:sp modelId="{86D2E490-1CB6-44C2-B8C7-B11DC1300FA4}">
      <dsp:nvSpPr>
        <dsp:cNvPr id="0" name=""/>
        <dsp:cNvSpPr/>
      </dsp:nvSpPr>
      <dsp:spPr>
        <a:xfrm>
          <a:off x="1565661" y="2677822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Long</a:t>
          </a:r>
          <a:endParaRPr lang="ru-RU" sz="1600" i="1" u="sng" kern="1200" dirty="0"/>
        </a:p>
      </dsp:txBody>
      <dsp:txXfrm>
        <a:off x="1582026" y="2694187"/>
        <a:ext cx="1084728" cy="525999"/>
      </dsp:txXfrm>
    </dsp:sp>
    <dsp:sp modelId="{6D915A75-DEC6-4BEE-8796-0E8AD195C602}">
      <dsp:nvSpPr>
        <dsp:cNvPr id="0" name=""/>
        <dsp:cNvSpPr/>
      </dsp:nvSpPr>
      <dsp:spPr>
        <a:xfrm rot="4467012">
          <a:off x="508480" y="2785972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2754868"/>
        <a:ext cx="83368" cy="83368"/>
      </dsp:txXfrm>
    </dsp:sp>
    <dsp:sp modelId="{ACFFAE49-E10B-42E9-B157-AA0AAF914AA0}">
      <dsp:nvSpPr>
        <dsp:cNvPr id="0" name=""/>
        <dsp:cNvSpPr/>
      </dsp:nvSpPr>
      <dsp:spPr>
        <a:xfrm>
          <a:off x="1565661" y="3320361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Short</a:t>
          </a:r>
          <a:endParaRPr lang="ru-RU" sz="1600" i="1" u="sng" kern="1200" dirty="0"/>
        </a:p>
      </dsp:txBody>
      <dsp:txXfrm>
        <a:off x="1582026" y="3336726"/>
        <a:ext cx="1084728" cy="525999"/>
      </dsp:txXfrm>
    </dsp:sp>
    <dsp:sp modelId="{DD20B397-2111-4059-A9A6-CEEE98AF7E03}">
      <dsp:nvSpPr>
        <dsp:cNvPr id="0" name=""/>
        <dsp:cNvSpPr/>
      </dsp:nvSpPr>
      <dsp:spPr>
        <a:xfrm rot="17122771">
          <a:off x="2062231" y="2774415"/>
          <a:ext cx="1689979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89979" y="10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864971" y="2742745"/>
        <a:ext cx="84498" cy="84498"/>
      </dsp:txXfrm>
    </dsp:sp>
    <dsp:sp modelId="{BC9A54C6-6318-464E-A6F4-AA2498011A5B}">
      <dsp:nvSpPr>
        <dsp:cNvPr id="0" name=""/>
        <dsp:cNvSpPr/>
      </dsp:nvSpPr>
      <dsp:spPr>
        <a:xfrm>
          <a:off x="3131322" y="924686"/>
          <a:ext cx="1655023" cy="20911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Number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longValue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floatValue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doubleValue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byteValue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shortValue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3179796" y="973160"/>
        <a:ext cx="1558075" cy="199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50360" y="4392000"/>
            <a:ext cx="6856200" cy="14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2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9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7800" cy="22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позволяет присваивать переменной значение более длинного типа, если только это не константы. Исключение составляют операторы инкремента, декремента и операторы +=,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=, *=, /=.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именах переменных не могут использоваться символы арифметических и логических операторов, а также символ ‘#’. Применение символов ‘$’ и ‘_’ допустимо, в том числе и в первой позиции имени.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переменные,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Переменные.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Автоматическое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преобразование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тиnа nрисваиваются переменной другого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типа, выполня­ется автоматическое nреобразоеание типов, если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удовлетворяются два условия: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Преобразования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914400" y="1219320"/>
            <a:ext cx="7313400" cy="36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запрещает смешивать в выражениях величины разных типов, однако при числовых операциях такое часто бывает необходимо. Различают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(расширяющее, разрешенное, неявное)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понижающее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приведение типа.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типа присваиваются переменной другого типа, выполня­ется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автоматическое преобразование типов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удовлетворяются два условия:</a:t>
            </a:r>
            <a:endParaRPr b="0" lang="ru-RU" sz="1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преобразование осуществляется автоматически по следующему правилу. Серыми стрелками обозначены преобразования, при которых может произойти потеря точности.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78840" y="4140000"/>
            <a:ext cx="4865760" cy="2424960"/>
          </a:xfrm>
          <a:prstGeom prst="rect">
            <a:avLst/>
          </a:prstGeom>
          <a:ln w="0">
            <a:noFill/>
          </a:ln>
        </p:spPr>
      </p:pic>
      <p:sp>
        <p:nvSpPr>
          <p:cNvPr id="64" name="TextShape 3"/>
          <p:cNvSpPr txBox="1"/>
          <p:nvPr/>
        </p:nvSpPr>
        <p:spPr>
          <a:xfrm>
            <a:off x="2700000" y="4680000"/>
            <a:ext cx="34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</a:t>
            </a:r>
            <a:r>
              <a:rPr b="0" lang="ru-RU" sz="1800" spc="-1" strike="noStrike">
                <a:latin typeface="Arial"/>
              </a:rPr>
              <a:t>ав</a:t>
            </a:r>
            <a:r>
              <a:rPr b="0" lang="ru-RU" sz="1800" spc="-1" strike="noStrike">
                <a:latin typeface="Arial"/>
              </a:rPr>
              <a:t>ил</a:t>
            </a:r>
            <a:r>
              <a:rPr b="0" lang="ru-RU" sz="1800" spc="-1" strike="noStrike">
                <a:latin typeface="Arial"/>
              </a:rPr>
              <a:t>а </a:t>
            </a:r>
            <a:r>
              <a:rPr b="0" lang="ru-RU" sz="1800" spc="-1" strike="noStrike">
                <a:latin typeface="Arial"/>
              </a:rPr>
              <a:t>пр</a:t>
            </a:r>
            <a:r>
              <a:rPr b="0" lang="ru-RU" sz="1800" spc="-1" strike="noStrike">
                <a:latin typeface="Arial"/>
              </a:rPr>
              <a:t>од</a:t>
            </a:r>
            <a:r>
              <a:rPr b="0" lang="ru-RU" sz="1800" spc="-1" strike="noStrike">
                <a:latin typeface="Arial"/>
              </a:rPr>
              <a:t>ви</a:t>
            </a:r>
            <a:r>
              <a:rPr b="0" lang="ru-RU" sz="1800" spc="-1" strike="noStrike">
                <a:latin typeface="Arial"/>
              </a:rPr>
              <a:t>же</a:t>
            </a:r>
            <a:r>
              <a:rPr b="0" lang="ru-RU" sz="1800" spc="-1" strike="noStrike">
                <a:latin typeface="Arial"/>
              </a:rPr>
              <a:t>ни</a:t>
            </a:r>
            <a:r>
              <a:rPr b="0" lang="ru-RU" sz="1800" spc="-1" strike="noStrike">
                <a:latin typeface="Arial"/>
              </a:rPr>
              <a:t>я </a:t>
            </a:r>
            <a:r>
              <a:rPr b="0" lang="ru-RU" sz="1800" spc="-1" strike="noStrike">
                <a:latin typeface="Arial"/>
              </a:rPr>
              <a:t>ти</a:t>
            </a:r>
            <a:r>
              <a:rPr b="0" lang="ru-RU" sz="1800" spc="-1" strike="noStrike">
                <a:latin typeface="Arial"/>
              </a:rPr>
              <a:t>по</a:t>
            </a:r>
            <a:r>
              <a:rPr b="0" lang="ru-RU" sz="1800" spc="-1" strike="noStrike">
                <a:latin typeface="Arial"/>
              </a:rPr>
              <a:t>в: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х,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ж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928800" y="1965960"/>
            <a:ext cx="7213320" cy="3163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Sample205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byte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42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char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short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1024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5000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float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5.87f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.1234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+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-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"(f*b) + (i/c) - (d*s) = "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Расширяющее и сужающее преобразование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Расширяющее преобразование.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Результирующий тип имеет больший диапазон значений, чем исходный тип: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Сужающее преобразование. 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Результирующий тип имеет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меньший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диапазон значений, чем исходный тип.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000080" y="2078280"/>
            <a:ext cx="7142040" cy="1230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x = 200;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y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)x;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z = x;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value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1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)200;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//необязательно, т.к. компилятор делает это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1000080" y="4861800"/>
            <a:ext cx="7142040" cy="774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value2 = 1000L;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value3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)value2; </a:t>
            </a:r>
            <a:r>
              <a:rPr b="0" lang="en-US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//обязательно.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Иногда это единственный способ сделать код компилируемым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х,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ря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б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аз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S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a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m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pl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e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928800" y="1311840"/>
            <a:ext cx="7213320" cy="447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ck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ag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.j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av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du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bl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as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6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bl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at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tr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g[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]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e1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e1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1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-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b5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50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by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te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b4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b5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*2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b4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yt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(b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5*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=5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b3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27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x2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*b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b3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2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-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ub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.3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x3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x3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3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-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x3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928800" y="1285920"/>
            <a:ext cx="7284960" cy="2827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x4 = 123456789;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d1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"4 -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"5 -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f2 = 1.234567890f;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d2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"6 -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l2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123456789L;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f3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"7 -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+f3);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928800" y="4286160"/>
            <a:ext cx="73134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928960" y="4429080"/>
            <a:ext cx="2641320" cy="15814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1 - 1410065408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2 - 127000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3 - 12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4 - 1.23456792E8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5 - 1.23456789E8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6 - 1.2345678806304932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7 - 1.2345679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Кроме базовых типов данных широко используются соответствующие классы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Boolean, Character, Integer,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Long, Float, Double.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Объекты этих классов могут хранить те же значения, что и соответствующие им базовые типы.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этих классов представляют ссылки на участки динамической памяти, в которой хранятся их значения  и являются классами оболочками для значений базовых типов. Указанные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являются наследниками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реализуют интерфейс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представляющий собой интерфейс для работы со всеми скалярными типами.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 этих классов являются константными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36705254"/>
              </p:ext>
            </p:extLst>
          </p:nvPr>
        </p:nvGraphicFramePr>
        <p:xfrm>
          <a:off x="2214720" y="1285920"/>
          <a:ext cx="4784400" cy="475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наследуется от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так как ему нет необходимости поддерживать интерфейс классов, предназначенных для хранения результатов арифметических операций. 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имеет целый ряд специфических методов для обработки символьной информации. У этого класса, в отличие от других классов оболочек, не существует конструктора с параметром типа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String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6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digit(char ch, in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переводит цифру ch системы счисления с основанием radix в ее числовое значение типа int. </a:t>
            </a:r>
            <a:endParaRPr b="0" lang="ru-RU" sz="1800" spc="-1" strike="noStrike">
              <a:latin typeface="Arial"/>
            </a:endParaRPr>
          </a:p>
          <a:p>
            <a:pPr marL="723960" indent="-366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forDigit(int digit, int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- производит обратное преобразование целого числа digit в соответствующую цифру (тип char) в системе счисления с основанием radix.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Типы данных</a:t>
            </a:r>
            <a:endParaRPr b="0" lang="ru-RU" sz="1600" spc="-1" strike="noStrike">
              <a:latin typeface="Arial"/>
            </a:endParaRPr>
          </a:p>
          <a:p>
            <a:pPr marL="447840" indent="-44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</a:t>
            </a:r>
            <a:endParaRPr b="0" lang="ru-RU" sz="1600" spc="-1" strike="noStrike">
              <a:latin typeface="Arial"/>
            </a:endParaRPr>
          </a:p>
          <a:p>
            <a:pPr marL="447840" indent="-44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примитивными типами и константами</a:t>
            </a:r>
            <a:endParaRPr b="0" lang="ru-RU" sz="1600" spc="-1" strike="noStrike">
              <a:latin typeface="Arial"/>
            </a:endParaRPr>
          </a:p>
          <a:p>
            <a:pPr marL="447840" indent="-44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типов</a:t>
            </a:r>
            <a:endParaRPr b="0" lang="ru-RU" sz="1600" spc="-1" strike="noStrike">
              <a:latin typeface="Arial"/>
            </a:endParaRPr>
          </a:p>
          <a:p>
            <a:pPr marL="447840" indent="-44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23960" indent="-366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Основание системы счисления должно находиться в диапазоне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Character.MIN_RADIX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Character.MAX_RADIX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723960" indent="-366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tring() переводит символ, содержащийся в классе, в строку с тем же символом. </a:t>
            </a:r>
            <a:endParaRPr b="0" lang="ru-RU" sz="1800" spc="-1" strike="noStrike">
              <a:latin typeface="Arial"/>
            </a:endParaRPr>
          </a:p>
          <a:p>
            <a:pPr marL="723960" indent="-366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Статические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toLowerCase(), touppercase(), toTitieCase()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возвращают символ, содержащийся в классе, в указанном регистре. Последний из этих методов предназначен для правильного перевода в верхний регистр четырех кодов Unicode, не выражающихся одним символом. </a:t>
            </a:r>
            <a:endParaRPr b="0" lang="ru-RU" sz="1800" spc="-1" strike="noStrike">
              <a:latin typeface="Arial"/>
            </a:endParaRPr>
          </a:p>
          <a:p>
            <a:pPr marL="723960" indent="-3664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статических логических методов проверяют различные характеристики символа, переданного в качестве аргумента метода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984240"/>
            <a:ext cx="7918560" cy="5630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'9'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 c1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Character(ch);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af46"/>
                </a:solidFill>
                <a:latin typeface="Courier New"/>
                <a:ea typeface="Calibri"/>
              </a:rPr>
              <a:t>/* начиная с Java9 Caracter.valueOf(ch) */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"cl.charValue()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c1.charValue());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"number of 'A'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"digit for 12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(12,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c1.toString() 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isDefined?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isDefined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isIdentifierIgnorable?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isIdentifierIgnorable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isJavaIdentifierPart?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isJavaIdentifierPart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isJavaIdentifierStart?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isJavaIdentifierStart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isLetterOrDigit?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28800" y="3143160"/>
            <a:ext cx="73134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714760" y="1954080"/>
            <a:ext cx="3641400" cy="26470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cl.charValue()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number of 'A' = 10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digit for 12 = c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isDefined?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isDigit?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isIdentifierIgnorable?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isJavaIdentifierPart?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isJavaIdentifierStart?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isLetterOrDigit? true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версии 5.0 введен процесс автоматической инкапсуляции данных базовых типов в соответствующие объекты оболочки и обратно (автоупаковка). При этом нет необходимости в создании соответствующего объекта с использованием оператора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Автораспаковка – процесс извлечения из объекта-оболочки значения базового типа. Вызовы таких методов,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становятся излишними.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00160" y="2787480"/>
            <a:ext cx="5155920" cy="33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 iob = 71;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Допускается участие объектов в арифметических операциях, однако не следует этим злоупотреблять, поскольку упаковка/распаковка является ресурсоемким процессом.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00080" y="2547360"/>
            <a:ext cx="7142040" cy="2007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71;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распаковка+операция+упаковка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 = i + j +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Несмотря на то, что значения базовых типов могут быть присвоены объектам классов-оболочек, сравнение объектов между собой происходит по ссылкам.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 сравнивает не значения объектных ссылок, а значения объектов, на которые установлены эти ссылки. Поэтому вызов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Значение базового типа может быть передано в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 Однако ссылка на базовый тип не может вызывать методы.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301040"/>
            <a:ext cx="7299000" cy="286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128;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заменить на 127 !!!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oa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ob = 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"ob==i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(ob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"oa==ob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"equals -&gt;"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oa.equals(i) + ob.equals(i)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oa.equals(ob));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928960" y="4643280"/>
            <a:ext cx="2070000" cy="9421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oa==ob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equals -&gt;truetruetrue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28800" y="4286160"/>
            <a:ext cx="73134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инициализации объекта класса-оболочки значением базового типа преобразование типов необходимо указывать явно.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 создавать объекты и массивы, сохраняющие различные базовые типы без взаимных преобразований, с помощью ссылки на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При автоупаковке значения базового типа возможны ситуации с появлением некорректных значений и непроверяемых ошибок.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10520" y="3458520"/>
            <a:ext cx="3959640" cy="8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n1 = 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n2 = 7.1;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array[] = {71, 7.1, 7L};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данных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переме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нные,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включает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работы 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высокото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чной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арифмет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икой: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BigInteger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BigDecim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al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которые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поддержи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вают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целые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 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 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фиксиров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анной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точкой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произвол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ьной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точности.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данных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переме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нные,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28800" y="1342080"/>
            <a:ext cx="7284960" cy="3712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ru.javalan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g.module02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java.math.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BigDecimal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java.math.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Sample210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main(Strin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g[] args)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numI1,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numI2,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BigDecimal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numD1,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numD2,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bigNumD;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00000000);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преобразов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ание числа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в большое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число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numI2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00000);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0; i &lt;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10000000;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i++)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bigNumI.ad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d(numI1.mu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ltiply(num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I2).multip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ly(numI2))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bigNumI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28800" y="5072040"/>
            <a:ext cx="73134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300400" y="5500800"/>
            <a:ext cx="4020120" cy="3027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bigNumI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400000000000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000000000000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01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28800" y="2514600"/>
            <a:ext cx="6399000" cy="14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х,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ю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щ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й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ю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щ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ю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сп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ец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х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ю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щ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ой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ь</a:t>
            </a:r>
            <a:endParaRPr b="0" lang="ru-RU" sz="1800" spc="-1" strike="noStrike">
              <a:latin typeface="Arial"/>
            </a:endParaRPr>
          </a:p>
          <a:p>
            <a:pPr marL="285840" indent="-28404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ц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ь</a:t>
            </a:r>
            <a:endParaRPr b="0" lang="ru-RU" sz="1800" spc="-1" strike="noStrike">
              <a:latin typeface="Arial"/>
            </a:endParaRPr>
          </a:p>
          <a:p>
            <a:pPr marL="285840" indent="-28404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щ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ю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336760" indent="-366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_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336760" indent="-366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_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336760" indent="-366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_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336760" indent="-366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_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336760" indent="-366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336760" indent="-366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х,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е,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ы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н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я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л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в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а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ю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щ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й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ч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й.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м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е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28800" y="1232640"/>
            <a:ext cx="7284960" cy="3192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ck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ag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ru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.j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av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du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bl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as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21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1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bl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at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tr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g[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]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gs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ub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7.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ub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z,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/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z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-i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/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qr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(j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ub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P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OS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IT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IV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E_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FI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NI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Мы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по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лу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чи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ли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по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жи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те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ль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ну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ю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бе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ск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он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еч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но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ст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ь.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(z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==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ub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N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EG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AT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IV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E_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IN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FI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NI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Мы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по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лу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чи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ли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от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ри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ца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те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ль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ну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ю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бе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ск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он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еч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но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ст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ь.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ou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is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Na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Мы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по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лу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чи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ли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не 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чи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сл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о.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j=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z=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z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k=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28800" y="4572000"/>
            <a:ext cx="73134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428920" y="4714920"/>
            <a:ext cx="4570200" cy="9421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по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лу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чи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ли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по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жи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те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ль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ну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ю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бе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ск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он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еч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но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ст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по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лу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чи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ли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от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ри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ца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те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ль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ну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ю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бе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ск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он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еч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но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ст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по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лу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чи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ли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не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чи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сл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j=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k=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Math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организации математических вычислений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существует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Math.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1357200" y="1928880"/>
            <a:ext cx="6167520" cy="3979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Ключевое слово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 последующим ключевым словом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для импорта статических полей и методов классов, в результате чего отпадает необходимость в использовании имен классов перед 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28800" y="1662840"/>
            <a:ext cx="7284960" cy="3286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pow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I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sqrt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/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y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28800" y="5500800"/>
            <a:ext cx="73134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869920" y="5500800"/>
            <a:ext cx="3486600" cy="3027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x=400.0    y=3.1622776601683795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4400" y="1219320"/>
            <a:ext cx="7313400" cy="30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Арифметические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214280" y="1857240"/>
          <a:ext cx="6928560" cy="0"/>
        </p:xfrm>
        <a:graphic>
          <a:graphicData uri="http://schemas.openxmlformats.org/drawingml/2006/table">
            <a:tbl>
              <a:tblPr/>
              <a:tblGrid>
                <a:gridCol w="524880"/>
                <a:gridCol w="2761200"/>
                <a:gridCol w="428400"/>
                <a:gridCol w="321444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Бинарное вычитание и унарное изменение знака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Вычитание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Инкремент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864000" y="4955400"/>
            <a:ext cx="7776000" cy="12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var1 = 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var2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var2 = ++var1; //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увеличивается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var1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var2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var2 = var1++; //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var2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увеличивается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var1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751320"/>
            <a:ext cx="7313400" cy="29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Битовые операторы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1239480" y="1129320"/>
          <a:ext cx="6928920" cy="2899440"/>
        </p:xfrm>
        <a:graphic>
          <a:graphicData uri="http://schemas.openxmlformats.org/drawingml/2006/table">
            <a:tbl>
              <a:tblPr/>
              <a:tblGrid>
                <a:gridCol w="524880"/>
                <a:gridCol w="2413440"/>
                <a:gridCol w="630000"/>
                <a:gridCol w="33609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 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 и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 с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Table 4"/>
          <p:cNvGraphicFramePr/>
          <p:nvPr/>
        </p:nvGraphicFramePr>
        <p:xfrm>
          <a:off x="827280" y="4221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 5"/>
          <p:cNvGraphicFramePr/>
          <p:nvPr/>
        </p:nvGraphicFramePr>
        <p:xfrm>
          <a:off x="6012360" y="4221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CustomShape 6"/>
          <p:cNvSpPr/>
          <p:nvPr/>
        </p:nvSpPr>
        <p:spPr>
          <a:xfrm>
            <a:off x="3130920" y="4150080"/>
            <a:ext cx="2735280" cy="71928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&lt;&lt; 3 == 8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35" name="Table 7"/>
          <p:cNvGraphicFramePr/>
          <p:nvPr/>
        </p:nvGraphicFramePr>
        <p:xfrm>
          <a:off x="827280" y="515664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Table 8"/>
          <p:cNvGraphicFramePr/>
          <p:nvPr/>
        </p:nvGraphicFramePr>
        <p:xfrm>
          <a:off x="6012360" y="515664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CustomShape 9"/>
          <p:cNvSpPr/>
          <p:nvPr/>
        </p:nvSpPr>
        <p:spPr>
          <a:xfrm>
            <a:off x="3130920" y="5085000"/>
            <a:ext cx="2735280" cy="71928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 3 == -1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38" name="Table 10"/>
          <p:cNvGraphicFramePr/>
          <p:nvPr/>
        </p:nvGraphicFramePr>
        <p:xfrm>
          <a:off x="822600" y="6093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040"/>
                <a:gridCol w="417600"/>
                <a:gridCol w="419040"/>
                <a:gridCol w="41760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Table 11"/>
          <p:cNvGraphicFramePr/>
          <p:nvPr/>
        </p:nvGraphicFramePr>
        <p:xfrm>
          <a:off x="6007320" y="6093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680"/>
                <a:gridCol w="490680"/>
                <a:gridCol w="490320"/>
                <a:gridCol w="490680"/>
                <a:gridCol w="49032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CustomShape 12"/>
          <p:cNvSpPr/>
          <p:nvPr/>
        </p:nvSpPr>
        <p:spPr>
          <a:xfrm>
            <a:off x="3126240" y="6021720"/>
            <a:ext cx="2735280" cy="71928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&gt;&gt;&gt; 3 = …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отношения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Применяются для сравнения символов, целых и вещественных чисел, а также для сравнения ссылок при работе с объектами.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1285920" y="2714760"/>
          <a:ext cx="6642360" cy="0"/>
        </p:xfrm>
        <a:graphic>
          <a:graphicData uri="http://schemas.openxmlformats.org/drawingml/2006/table">
            <a:tbl>
              <a:tblPr/>
              <a:tblGrid>
                <a:gridCol w="502920"/>
                <a:gridCol w="2313720"/>
                <a:gridCol w="603720"/>
                <a:gridCol w="32223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le 4"/>
          <p:cNvGraphicFramePr/>
          <p:nvPr/>
        </p:nvGraphicFramePr>
        <p:xfrm>
          <a:off x="1428840" y="4786200"/>
          <a:ext cx="6571080" cy="0"/>
        </p:xfrm>
        <a:graphic>
          <a:graphicData uri="http://schemas.openxmlformats.org/drawingml/2006/table">
            <a:tbl>
              <a:tblPr/>
              <a:tblGrid>
                <a:gridCol w="995400"/>
                <a:gridCol w="2504520"/>
                <a:gridCol w="571320"/>
                <a:gridCol w="250020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 операторам относится также оператор определения принадлежности типу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nstanceof,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]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тернарный 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?: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(if-then-else).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операции выполняются над значениями типа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instanceof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объект является экземпляром данного класса.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целыми числами: +,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*, %, /, ++,-- и битовые операции &amp;, |, ^, ~  аналогичны операциям большинства языков программирования.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Деление на ноль целочисленного типа вызывает исключительную ситуацию, переполнение не контролируется.</a:t>
            </a:r>
            <a:endParaRPr b="0" lang="ru-RU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и ссылочные типы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Язык Java является объектно-ориентированным, но существуют типы данных (простые/примитивные), не являющиеся объектами.</a:t>
            </a:r>
            <a:endParaRPr b="0" lang="ru-RU" sz="1800" spc="-1" strike="noStrike">
              <a:latin typeface="Arial"/>
            </a:endParaRPr>
          </a:p>
          <a:p>
            <a:pPr marL="719280" indent="-2710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Фактор производительности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338040" indent="-33624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624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Простые типы делятся на 4 группы:</a:t>
            </a:r>
            <a:endParaRPr b="0" lang="ru-RU" sz="1800" spc="-1" strike="noStrike">
              <a:latin typeface="Arial"/>
            </a:endParaRPr>
          </a:p>
          <a:p>
            <a:pPr marL="719280" indent="-2710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целые: int, byte, short, long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 b="0" lang="ru-RU" sz="1800" spc="-1" strike="noStrike">
              <a:latin typeface="Arial"/>
            </a:endParaRPr>
          </a:p>
          <a:p>
            <a:pPr marL="719280" indent="-2710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 с плавающей точкой: float, double</a:t>
            </a:r>
            <a:endParaRPr b="0" lang="ru-RU" sz="1800" spc="-1" strike="noStrike">
              <a:latin typeface="Arial"/>
            </a:endParaRPr>
          </a:p>
          <a:p>
            <a:pPr marL="719280" indent="-2710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символы: char</a:t>
            </a:r>
            <a:endParaRPr b="0" lang="ru-RU" sz="1800" spc="-1" strike="noStrike">
              <a:latin typeface="Arial"/>
            </a:endParaRPr>
          </a:p>
          <a:p>
            <a:pPr marL="719280" indent="-2710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логические: boolean</a:t>
            </a:r>
            <a:endParaRPr b="0" lang="ru-RU" sz="1800" spc="-1" strike="noStrike">
              <a:latin typeface="Arial"/>
            </a:endParaRPr>
          </a:p>
          <a:p>
            <a:pPr marL="738360" indent="-27936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624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синтаксис языка классов позволяет создавать свои типы, получившие название ссылочных.</a:t>
            </a:r>
            <a:endParaRPr b="0" lang="ru-RU" sz="1800" spc="-1" strike="noStrike">
              <a:latin typeface="Arial"/>
            </a:endParaRPr>
          </a:p>
          <a:p>
            <a:pPr marL="338040" indent="-3362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числами с плавающей точкой практически те же, что и в других языках, но по стандарту IEEE 754 введены понятие бесконечности 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значение NaN (Not a Number). Результат деления положительного числа на 0 равен положительной бесконечности, отрицательного – отрицательной бесконечности. Вычисление квадратного корня из отрицательного числа или деление 0/0 – не число. Проверить, что какой-то результат равен не числу можно с помощью методов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 или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&gt;), возвращающих значение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Приоритет операций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2" name="Table 2"/>
          <p:cNvGraphicFramePr/>
          <p:nvPr/>
        </p:nvGraphicFramePr>
        <p:xfrm>
          <a:off x="928800" y="1214280"/>
          <a:ext cx="7517520" cy="4517280"/>
        </p:xfrm>
        <a:graphic>
          <a:graphicData uri="http://schemas.openxmlformats.org/drawingml/2006/table">
            <a:tbl>
              <a:tblPr/>
              <a:tblGrid>
                <a:gridCol w="445320"/>
                <a:gridCol w="4924440"/>
                <a:gridCol w="214812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№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Операция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Порядок выполнения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]  .  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вызов метода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 ++ -- +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-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приведение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  /   %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 -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 &gt;&gt; &gt;&gt;&gt;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&lt;= &gt; &gt;= instanceof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 !=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1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?: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7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 += -= *= /= %= |= ^= &lt;&lt;= &gt;&gt;= &gt;&gt;&gt;=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типы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928800" y="1285920"/>
          <a:ext cx="7314840" cy="3943440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0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</a:t>
                      </a: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ный тип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Размер(бит)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Мин.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Макс.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Класс-оболочка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Unicode 0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U2^16-1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-128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-2^15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2^15-1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-2^31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2^31-1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-2^63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2^63-1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6760" indent="-2649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одинаков для всех платформ; за счет этого становится возможной переносимость кода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266760" indent="-26496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boolean неопределен. Указано, что он может принимать значения true или false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Неинициализированная явно переменная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(член класса)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примитивного типа принимает значение в момент создания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1571760" y="2214720"/>
          <a:ext cx="6214680" cy="3336840"/>
        </p:xfrm>
        <a:graphic>
          <a:graphicData uri="http://schemas.openxmlformats.org/drawingml/2006/table">
            <a:tbl>
              <a:tblPr/>
              <a:tblGrid>
                <a:gridCol w="3107520"/>
                <a:gridCol w="31075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Примитивный тип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'\u0000' (null)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(byte)0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(short)0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0.0f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Характеристики.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Основное место для хранения данных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Должны быть явно объявлены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Каждая переменная имеет тип, идентификатор и область видимости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Определяются для класса, для экземпляра и внутри метода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Объявление переменных.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быть объявлена в любом месте блока кода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Должна быть объявлена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Обычно переменные объявляются в начале блока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Область видимости определяется блоком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инициализировать переменные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 простых типов инициализируются автоматически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14400" y="1219320"/>
            <a:ext cx="7313400" cy="47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Основная форма объявления</a:t>
            </a:r>
            <a:endParaRPr b="0" lang="ru-RU" sz="1800" spc="-1" strike="noStrike">
              <a:latin typeface="Arial"/>
            </a:endParaRPr>
          </a:p>
          <a:p>
            <a:pPr marL="285840" indent="-28404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тип идентификатор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=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значение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объявлении переменные могут быть проинициализированы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914400" y="2833560"/>
            <a:ext cx="7299000" cy="22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itemsSold = 10;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itemCost = 11.0f;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i, j,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interestRate;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1282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2022-05-07T12:03:14Z</dcterms:modified>
  <cp:revision>99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