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9B30AB-A4F4-4D67-847B-23D59F9CDCA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5D8E509-656B-40DB-9AD7-D6658988D9B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u.stackoverflow.com/questions/946216/&#1042;-&#1095;&#1077;&#1084;-&#1088;&#1072;&#1079;&#1085;&#1080;&#1094;&#1072;-&#1084;&#1077;&#1078;&#1076;&#1091;-&#1084;&#1077;&#1090;&#1086;&#1076;&#1072;&#1084;&#1080;-map-&#1080;-flatmap-&#1074;-java-8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util/concurrent/ForkJoinPool.html#commonPool--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2227680"/>
            <a:ext cx="9143640" cy="120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Calibri"/>
              </a:rPr>
              <a:t>Java Lambda, Streams API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1"/>
          <p:cNvGraphicFramePr/>
          <p:nvPr/>
        </p:nvGraphicFramePr>
        <p:xfrm>
          <a:off x="587880" y="287280"/>
          <a:ext cx="11037600" cy="5889240"/>
        </p:xfrm>
        <a:graphic>
          <a:graphicData uri="http://schemas.openxmlformats.org/drawingml/2006/table">
            <a:tbl>
              <a:tblPr/>
              <a:tblGrid>
                <a:gridCol w="2024640"/>
                <a:gridCol w="4610880"/>
                <a:gridCol w="4402080"/>
              </a:tblGrid>
              <a:tr h="62100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allMatch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true, если условие выполняется для всех элементов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collection.stream().allMatch((s) -&gt; s.contains(«1»))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87804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минимальный элемент, в качестве условия использует компаратор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collection.stream().min(String::compareTo).get()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87804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максимальный элемент, в качестве условия использует компаратор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collection.stream().max(String::compareTo).get()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13472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forEach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Применяет функцию к каждому объекту стрима, порядок при параллельном выполнении не гарантируется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set.stream().forEach((p) -&gt; p.append("_1"));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87804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forEachOrdered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Применяет функцию к каждому объекту стрима, сохранение порядка элементов гарантирует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list.stream().forEachOrdered((p) -&gt; p.append("_new"));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62100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toArray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массив значений стрима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collection.stream().map(String::toUpperCase).toArray(String[]::new);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878400"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reduce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Позволяет выполнять агрегатные функции на всей коллекцией и возвращать один результат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lIns="82440" rIns="82440" tIns="41040" bIns="619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collection.stream().reduce((s1, s2) -&gt; s1 + s2).orElse(0)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82440" marR="82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84680" y="93240"/>
            <a:ext cx="9597240" cy="84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1" lang="en-US" sz="3000" spc="-1" strike="noStrike" u="sng">
                <a:solidFill>
                  <a:srgbClr val="0563c1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В чем разница между методами map и flatMap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9840" y="943200"/>
            <a:ext cx="11684520" cy="527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И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и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могут быть применены к стриму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Stream&lt;T&gt;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и оба возвращают стрим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Stream&lt;R&gt;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. Разница заключается в том, что операция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создает одно выходное значение для каждого входного значения, тогда как операция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создает произвольное число(ноль или больше) значений для каждого входного значения.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Операция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в качестве аргумента принимает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Function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(например, лямбду), которая вызывается для каждого значения входного стрима(который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&lt;T&gt;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), преобразует это значение в другое значение, и посылает получившееся значение в выходной стрим(который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&lt;R&gt;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).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Т.е.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для каждого объекта в стриме возвращает по 1 объекту, потом преобразует все объекты в итоговый стрим.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Операция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принимает функцию (которая преобразует каждое значение входного стрима в стрим), применяет ее к каждому элементу, и на выходе возвращает стрим с одним, несколькими или ни c одним из элементов </a:t>
            </a:r>
            <a:r>
              <a:rPr b="1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для каждого элемента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входящего стрима.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Т.е.,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возвращает по стриму для каждого объекта в первоначальном стриме, а затем результирующие потоки объединяются в исходный стрим.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Пример для </a:t>
            </a:r>
            <a:r>
              <a:rPr b="1" lang="en-US" sz="12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1" lang="en-US" sz="13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: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есть одномерный массив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array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с числами. Нужно получить массив из первоначального массива, в котором к каждому числу прибавлена 1.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Решение: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3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array = Arrays.stream(array) //преобразовываем массив в стрим .map(i -&gt; i+1) //преобразовываем каждый элемент стрима .toArray(); //преобразовываем стрим в массив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к каждому значению стрима прибавляет 1, потом все новые значения преобразует в итоговый стрим.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Пример для </a:t>
            </a:r>
            <a:r>
              <a:rPr b="1" lang="en-US" sz="12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1" lang="en-US" sz="13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: 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есть двухмерный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array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с числами, надо получить одномерный массив с числами.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Решение: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3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secondArray = Arrays.stream(array) .flatMapToInt(i -&gt; Arrays.stream(i)) //преобразовываем Stream&lt;int[]&gt; в Stream .toArray(); // преобразовываем Stream в int[]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В этом примере создается стрим состоящий из каждого элемента первоначального массива - т.е. стрим из массивов. Потом с помощью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i -&gt; Arrays.stream(i)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преобразовываем каждый элемент(который является массивом) стрима в стрим с числами. После этого </a:t>
            </a:r>
            <a:r>
              <a:rPr b="0" lang="en-US" sz="110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flatMap</a:t>
            </a:r>
            <a:r>
              <a:rPr b="0" lang="en-US" sz="1250" spc="-1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</a:rPr>
              <a:t> собирает все получившееся стримы в один итоговый стрим.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603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Параллельные стримы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63520" y="1019880"/>
            <a:ext cx="11727360" cy="5591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Стримы бывают последовательными (sequential) и параллельными (parallel). Последовательные выполняются только в текущем потоке, а вот параллельные используют общий пул </a:t>
            </a:r>
            <a:r>
              <a:rPr b="0" lang="en-US" sz="1200" spc="-1" strike="noStrike" u="sng">
                <a:solidFill>
                  <a:srgbClr val="0563c1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ForkJoinPool.commonPool()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 При этом элементы разбиваются (если это возможно) на несколько групп и обрабатываются в каждом потоке отдельно. Затем на нужном этапе группы объединяются в одну для предоставления конечного результата.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Чтобы получить параллельный стрим, нужно либо вызвать метод </a:t>
            </a:r>
            <a:r>
              <a:rPr b="0" lang="en-US" sz="11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parallelStream()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вместо </a:t>
            </a:r>
            <a:r>
              <a:rPr b="0" lang="en-US" sz="11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stream()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либо превратить обычный стрим в параллельный, вызвав промежуточный оператор </a:t>
            </a:r>
            <a:r>
              <a:rPr b="0" lang="en-US" sz="11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parallel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[копировать]</a:t>
            </a:r>
            <a:r>
              <a:rPr b="0" lang="en-US" sz="9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[скачать]</a:t>
            </a:r>
            <a:endParaRPr b="0" lang="ru-RU" sz="95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spcBef>
                <a:spcPts val="601"/>
              </a:spcBef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list.parallelStream()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.filter(x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.map(x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*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.collect(Collectors.toList())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IntStream.range(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.parallel()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.map(x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*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.sum()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Работа с потоконебезопасными коллекциями, разбиение элементов на части, создание потоков, объединение частей воедино, всё это кроется в реализации Stream API. От нас лишь требуется вызвать нужный метод и проследить, чтобы функции в операторах не зависели от каких-либо внешних факторов, иначе есть риск получить неверный результат или ошибку.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Вот так делать нельзя: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[копировать]</a:t>
            </a:r>
            <a:r>
              <a:rPr b="0" lang="en-US" sz="9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[скачать]</a:t>
            </a:r>
            <a:endParaRPr b="0" lang="ru-RU" sz="95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spcBef>
                <a:spcPts val="601"/>
              </a:spcBef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final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Integer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ints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ArrayList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IntStream.range(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n-US" sz="110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1000000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.parallel()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.forEach(i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ints.add(i))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86920">
              <a:lnSpc>
                <a:spcPct val="115000"/>
              </a:lnSpc>
              <a:buClr>
                <a:srgbClr val="a2a2a2"/>
              </a:buClr>
              <a:buSzPct val="91000"/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System.out.println(ints.size())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Это код Шрёдингера. Он может нормально выполниться и показать 1000000, может выполниться и показать 869877, а может и упасть с ошибкой </a:t>
            </a:r>
            <a:r>
              <a:rPr b="0" lang="en-US" sz="12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java.lang.ArrayIndexOutOfBoundsException: 332 at java.util.ArrayList.add(ArrayList.java:459)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Поэтому разработчики настоятельно просят воздержаться от побочных эффектов в лямбдах, то тут, то там говоря в документации о </a:t>
            </a:r>
            <a:r>
              <a:rPr b="0" i="1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невмешательстве (non-interference)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510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1" lang="en-US" sz="30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Стримы для примитивов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053720"/>
            <a:ext cx="10515240" cy="5122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Кроме объектных стримов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Stream&lt;T&gt;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существуют специальные стримы для примитивных типов: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 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-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IntStream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для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 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-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LongStream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для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long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 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-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DoubleStream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для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double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Для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boolean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byte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short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и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char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специальных стримов не придумали, но вместо них можно использовать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IntStream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а затем приводить к нужному типу. Для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float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тоже придётся воспользоваться </a:t>
            </a:r>
            <a:r>
              <a:rPr b="0" lang="en-US" sz="14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DoubleStream</a:t>
            </a: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Примитивные стримы полезны, так как не нужно тратить время на боксинг/анбоксинг, к тому же у них есть ряд специальных операторов, упрощающих жизнь. Их мы рассмотрим очень скоро.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33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Советы и best practices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71800" y="824400"/>
            <a:ext cx="11582640" cy="5761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3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1. Если задачу не получается красиво решить стримами, не решайте её стримами.</a:t>
            </a:r>
            <a:endParaRPr b="0" lang="ru-RU" sz="1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3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2. Если задачу не получается красиво решить стримами, не решайте её стримами!</a:t>
            </a:r>
            <a:endParaRPr b="0" lang="ru-RU" sz="1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3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3. Если задача уже красиво решена не стримами, всё работает и всех всё устраивает, не перерешивайте её стримами!</a:t>
            </a:r>
            <a:endParaRPr b="0" lang="ru-RU" sz="1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3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4. В большинстве случаев нет смысла сохранять стрим в переменную. Используйте цепочку вызовов методов (method chaining).</a:t>
            </a:r>
            <a:endParaRPr b="0" lang="ru-RU" sz="133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9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14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[копировать]</a:t>
            </a:r>
            <a:r>
              <a:rPr b="0" lang="en-US" sz="114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4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[скачать]</a:t>
            </a:r>
            <a:endParaRPr b="0" lang="ru-RU" sz="114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spcBef>
                <a:spcPts val="601"/>
              </a:spcBef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25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Нечитабельно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Stream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Integer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stream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list.stream()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stream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stream.filter(x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25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stream.forEach(System.out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::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25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Так лучше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list.stream()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.filter(x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25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.forEach(System.out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::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3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5. Старайтесь сперва отфильтровать стрим от ненужных элементов или ограничить его, а потом выполнять преобразования.</a:t>
            </a:r>
            <a:endParaRPr b="0" lang="ru-RU" sz="133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9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14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[копировать]</a:t>
            </a:r>
            <a:r>
              <a:rPr b="0" lang="en-US" sz="114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4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[скачать]</a:t>
            </a:r>
            <a:endParaRPr b="0" lang="ru-RU" sz="114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spcBef>
                <a:spcPts val="601"/>
              </a:spcBef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25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Лишние затраты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list.stream()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.sorted()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.filter(x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25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.forEach(System.out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::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25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Так лучше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list.stream()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.filter(x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x 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250" spc="-1" strike="noStrike">
                <a:solidFill>
                  <a:srgbClr val="e0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.sorted()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9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.forEach(System.out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::</a:t>
            </a:r>
            <a:r>
              <a:rPr b="0" lang="en-US" sz="125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println)</a:t>
            </a:r>
            <a:r>
              <a:rPr b="0" lang="en-US" sz="125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71800" y="297360"/>
            <a:ext cx="11633760" cy="6432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6. Не используйте параллельные стримы везде, где только можно. Затраты на разбиение элементов, обработку в другом потоке и последующее их слияние порой больше, чем выполнение в одном потоке.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7. При использовании параллельных стримов, убедитесь, что нигде нет блокирующих операций или чего-то, что может помешать обработке элементов.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spcBef>
                <a:spcPts val="601"/>
              </a:spcBef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list.parallelStream()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.filter(s 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-&gt;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isFileExists(hash(s)))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8. Если где-то в модели вы возвращаете копию списка или другой коллекции, то подумайте о замене на стримы. Например: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[копировать]</a:t>
            </a:r>
            <a:r>
              <a:rPr b="0" lang="en-US" sz="9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950" spc="-1" strike="noStrike">
                <a:solidFill>
                  <a:srgbClr val="1e488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[скачать]</a:t>
            </a:r>
            <a:endParaRPr b="0" lang="ru-RU" sz="95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spcBef>
                <a:spcPts val="601"/>
              </a:spcBef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10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Было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Model {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final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data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getData() {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return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ArrayList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(data)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i="1" lang="en-US" sz="1100" spc="-1" strike="noStrike">
                <a:solidFill>
                  <a:srgbClr val="96969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Стало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Model {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final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List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data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Stream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dataStream() {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n-US" sz="1100" spc="-1" strike="noStrike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return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data.stream()</a:t>
            </a:r>
            <a:r>
              <a:rPr b="0" lang="en-US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5000"/>
              </a:lnSpc>
              <a:buClr>
                <a:srgbClr val="a2a2a2"/>
              </a:buClr>
              <a:buFont typeface="Courier New"/>
              <a:buAutoNum type="arabicPeriod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Теперь есть возможность получить не только список </a:t>
            </a:r>
            <a:r>
              <a:rPr b="0" lang="en-US" sz="12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model.dataStream().collect(toList());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, но и множество, любую другую коллекцию, отфильтровать что-то, отсортировать и так далее. Оригинальный </a:t>
            </a:r>
            <a:r>
              <a:rPr b="0" lang="en-US" sz="1150" spc="-1" strike="noStrike">
                <a:solidFill>
                  <a:srgbClr val="10101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List&lt;String&gt; data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так и останется нетронутым.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548640"/>
            <a:ext cx="10515240" cy="5627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Среди новшеств, которые были привнесены в язык Java с выходом JDK 8, особняком стоят лямбда-выражения. Лямбда представляет набор инструкций, которые можно выделить в отдельную переменную и затем многократно вызвать в различных местах программы.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Основу лямбда-выражения составляет лямбда-оператор, который представляет стрелку -&gt;. 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Лямбда-выражение не выполняется само по себе, а образует реализацию метода, определенного в функциональном интерфейсе. При этом важно, что функциональный интерфейс должен содержать только один единственный метод без реализации.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261360"/>
            <a:ext cx="10515240" cy="5915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Выражение n -&gt; n + 1, это просто аналог выражения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Integer func(Integer n) {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return n+1;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},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а выражение () -&gt; «a1» аналог выражения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String func() {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return «a1»;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36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Stream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917640"/>
            <a:ext cx="10515240" cy="5258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Stream — это объект для универсальной работы с данными. Мы указываем, какие операции хотим провести, при этом не заботясь о деталях реализации. Например, </a:t>
            </a:r>
            <a:r>
              <a:rPr b="0" i="1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взять элементы из списка сотрудников, выбрать тех, кто младше 40 лет, отсортировать по фамилии и поместить в новый список.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Или чуть сложнее, </a:t>
            </a:r>
            <a:r>
              <a:rPr b="0" i="1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прочитать все json-файлы, находящиеся в папке books, десериализировать в список объектов книг, обработать элементы всех этих списков, а затем сгруппировать книги по автору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Данные могут быть получены из источников, коими являются коллекции или методы, поставляющие данные. Например, список файлов, массив строк, метод range() для числовых промежутков и т.д. То есть, стрим использует существующие коллекции для получения новых элементов, это ни в коем случае не новая структура данных.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К данным затем применяются операторы. Например, взять лишь некоторые элементы (filter), преобразовать каждый элемент (map), посчитать сумму элементов или объединить всё в один объект (reduce).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Операторы можно разделить на две группы: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- Промежуточные (intermediate) — обрабатывают поступающие элементы и возвращают стрим. Промежуточных операторов в цепочке обработки элементов может быть много.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101010"/>
                </a:solidFill>
                <a:highlight>
                  <a:srgbClr val="ffffff"/>
                </a:highlight>
                <a:latin typeface="Arial"/>
                <a:ea typeface="Arial"/>
              </a:rPr>
              <a:t>- Терминальные (terminal) — обрабатывают элементы и завершают работу стрима, так что терминальный оператор в цепочке может быть только один.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101;gcb81b28ce9_0_24" descr=""/>
          <p:cNvPicPr/>
          <p:nvPr/>
        </p:nvPicPr>
        <p:blipFill>
          <a:blip r:embed="rId1"/>
          <a:stretch/>
        </p:blipFill>
        <p:spPr>
          <a:xfrm>
            <a:off x="3007440" y="3210840"/>
            <a:ext cx="6295680" cy="8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457200" y="444240"/>
          <a:ext cx="11377440" cy="5838840"/>
        </p:xfrm>
        <a:graphic>
          <a:graphicData uri="http://schemas.openxmlformats.org/drawingml/2006/table">
            <a:tbl>
              <a:tblPr/>
              <a:tblGrid>
                <a:gridCol w="3792240"/>
                <a:gridCol w="3792240"/>
                <a:gridCol w="3792960"/>
              </a:tblGrid>
              <a:tr h="44712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Способ создания стрима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Шаблон создания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Пример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70964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Классический: Создание стрима из коллекции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Collection&lt;String&gt; collection = Arrays.asList(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"a1"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"a2"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"a3"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); Stream&lt;String&gt; streamFromCollection = collection.stream();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6248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 Создание стрима из значений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Stream.of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значение1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,…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значениеN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Stream&lt;String&gt; streamFromValues = Stream.of(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"a1"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"a2"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"a3"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);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0782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Создание стрима из массива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Arrays.stream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массив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String[] array = {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"a1"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"a2"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"a3"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}; Stream&lt;String&gt; streamFromArrays = Arrays.stream(array);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0782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Создание стрима из файла (каждая строка в файле будет отдельным элементом в стриме)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Files.lines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путь_к_файлу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Stream&lt;String&gt; streamFromFiles = Files.lines(Paths.get(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"file.txt"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))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632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 Создание стрима из строки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«строка».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IntStream streamFromString =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"123"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.chars()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640080" y="587880"/>
          <a:ext cx="10985400" cy="5512320"/>
        </p:xfrm>
        <a:graphic>
          <a:graphicData uri="http://schemas.openxmlformats.org/drawingml/2006/table">
            <a:tbl>
              <a:tblPr/>
              <a:tblGrid>
                <a:gridCol w="3661920"/>
                <a:gridCol w="3661920"/>
                <a:gridCol w="3661920"/>
              </a:tblGrid>
              <a:tr h="10515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 С помощью Stream.builder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builder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().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(...)....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Stream.builder().add(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"a1"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).add(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"a2"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).add(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"a3"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).build()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4868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 Создание параллельного стрима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parallelStream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Stream&lt;String&gt; stream = collection.parallelStream(); </a:t>
                      </a: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4868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 Создание бесконечных стрима с помощью Stream.iterate </a:t>
                      </a: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Stream.iterate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начальное_условие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выражение_генерации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Stream&lt;Integer&gt; streamFromIterate = Stream.iterate(</a:t>
                      </a:r>
                      <a:r>
                        <a:rPr b="0" lang="en-US" sz="1800" spc="-1" strike="noStrike">
                          <a:solidFill>
                            <a:srgbClr val="986801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n -&gt; n + </a:t>
                      </a:r>
                      <a:r>
                        <a:rPr b="0" lang="en-US" sz="1800" spc="-1" strike="noStrike">
                          <a:solidFill>
                            <a:srgbClr val="986801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4871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 Создание бесконечных стрима с помощью Stream.generate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Stream.generate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выражение_генерации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Stream&lt;String&gt; streamFromGenerate = Stream.generate(() -&gt; </a:t>
                      </a:r>
                      <a:r>
                        <a:rPr b="0" lang="en-US" sz="1800" spc="-1" strike="noStrike">
                          <a:solidFill>
                            <a:srgbClr val="50a14f"/>
                          </a:solidFill>
                          <a:latin typeface="Arial"/>
                          <a:ea typeface="Arial"/>
                        </a:rPr>
                        <a:t>"a1"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1"/>
          <p:cNvGraphicFramePr/>
          <p:nvPr/>
        </p:nvGraphicFramePr>
        <p:xfrm>
          <a:off x="287280" y="1097280"/>
          <a:ext cx="11233800" cy="5760360"/>
        </p:xfrm>
        <a:graphic>
          <a:graphicData uri="http://schemas.openxmlformats.org/drawingml/2006/table">
            <a:tbl>
              <a:tblPr/>
              <a:tblGrid>
                <a:gridCol w="1139400"/>
                <a:gridCol w="6671880"/>
                <a:gridCol w="3422520"/>
              </a:tblGrid>
              <a:tr h="7524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Метод stream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Описание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Пример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524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filter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Отфильтровывает записи, возвращает только записи, соответствующие условию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collection.stream().filter(«a1»::equals).count()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0638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skip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Позволяет пропустить N первых элементов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collection.stream().skip(collection.size() — 1).findFirst().orElse(«1»)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524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distinct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стрим без дубликатов (для метода equals)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collection.stream().distinct().collect(Collectors.toList())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06380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Преобразует каждый элемент стрима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collection.stream().map((s) -&gt; s + "_1").collect(Collectors.toList())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3755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peek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тот же стрим, но применяет функцию к каждому элементу стрима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collection.stream().map(String::toUpperCase).peek((e) -&gt; System.out.print("," + e)).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CustomShape 2"/>
          <p:cNvSpPr/>
          <p:nvPr/>
        </p:nvSpPr>
        <p:spPr>
          <a:xfrm>
            <a:off x="496440" y="143640"/>
            <a:ext cx="4989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Конвейерные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1"/>
          <p:cNvGraphicFramePr/>
          <p:nvPr/>
        </p:nvGraphicFramePr>
        <p:xfrm>
          <a:off x="838080" y="496440"/>
          <a:ext cx="10918080" cy="5446800"/>
        </p:xfrm>
        <a:graphic>
          <a:graphicData uri="http://schemas.openxmlformats.org/drawingml/2006/table">
            <a:tbl>
              <a:tblPr/>
              <a:tblGrid>
                <a:gridCol w="3639240"/>
                <a:gridCol w="3639240"/>
                <a:gridCol w="3639600"/>
              </a:tblGrid>
              <a:tr h="126864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Позволяет ограничить выборку определенным количеством первых элементов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collection.stream().limit(2).collect(Collectors.toList())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26864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sorted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Позволяет сортировать значения либо в натуральном порядке, либо задавая Comparator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collection.stream().sorted().collect(Collectors.toList())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26864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mapToInt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br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mapToDouble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br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mapToLong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Аналог map, но возвращает числовой стрим (то есть стрим из числовых примитивов)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collection.stream().mapToInt((s) -&gt; Integer.parseInt(s)).toArray()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164088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flatMap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</a:t>
                      </a:r>
                      <a:br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flatMapToInt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</a:t>
                      </a:r>
                      <a:br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flatMapToDouble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</a:t>
                      </a:r>
                      <a:br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flatMapToLong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Похоже на map, но может создавать из одного элемента несколько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d5dddf"/>
                      </a:solidFill>
                    </a:lnL>
                    <a:lnT w="9360">
                      <a:solidFill>
                        <a:srgbClr val="d5dddf"/>
                      </a:solidFill>
                    </a:lnT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377280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0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Терминальные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838080" y="1258200"/>
          <a:ext cx="10826640" cy="5234400"/>
        </p:xfrm>
        <a:graphic>
          <a:graphicData uri="http://schemas.openxmlformats.org/drawingml/2006/table">
            <a:tbl>
              <a:tblPr/>
              <a:tblGrid>
                <a:gridCol w="1460520"/>
                <a:gridCol w="5835240"/>
                <a:gridCol w="3530880"/>
              </a:tblGrid>
              <a:tr h="7059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Метод stream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Описание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Пример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059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findFirst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первый элемент из стрима (возвращает Optional)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collection.stream().findFirst().orElse(«1»)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059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findAny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любой подходящий элемент из стрима (возвращает Optional)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collection.stream().findAny().orElse(«1»)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99792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Представление результатов в виде коллекций и других структур данных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collection.stream().filter((s) -&gt; s.contains(«1»)).collect(Collectors.toList())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059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количество элементов в стриме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collection.stream().filter(«a1»::equals).count()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0596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anyMatch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true, если условие выполняется хотя бы для одного элемента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collection.stream().anyMatch(«a1»::equals)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  <a:tr h="706680"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noneMatch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Возвращает true, если условие не выполняется ни для одного элемента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  <a:tc>
                  <a:txBody>
                    <a:bodyPr b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collection.stream().noneMatch(«a8»::equals)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d5dddf"/>
                      </a:solidFill>
                    </a:lnL>
                    <a:lnR w="9360">
                      <a:solidFill>
                        <a:srgbClr val="d5dddf"/>
                      </a:solidFill>
                    </a:lnR>
                    <a:lnT w="9360">
                      <a:solidFill>
                        <a:srgbClr val="d5dddf"/>
                      </a:solidFill>
                    </a:lnT>
                    <a:lnB w="9360">
                      <a:solidFill>
                        <a:srgbClr val="d5ddd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2019-07-27T19:38:26Z</dcterms:created>
  <dc:creator>Ерёменко Владимир</dc:creator>
  <dc:description/>
  <dc:language>ru-RU</dc:language>
  <cp:lastModifiedBy/>
  <dcterms:modified xsi:type="dcterms:W3CDTF">2022-03-01T10:40:18Z</dcterms:modified>
  <cp:revision>1</cp:revision>
  <dc:subject/>
  <dc:title/>
</cp:coreProperties>
</file>