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_rels/notesSlide17.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5.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notesSlide17.xml" ContentType="application/vnd.openxmlformats-officedocument.presentationml.notesSlide+xml"/>
  <Override PartName="/ppt/_rels/presentation.xml.rels" ContentType="application/vnd.openxmlformats-package.relationships+xml"/>
  <Override PartName="/ppt/slideLayouts/_rels/slideLayout9.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91.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90.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26.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25.xml.rels" ContentType="application/vnd.openxmlformats-package.relationships+xml"/>
  <Override PartName="/ppt/slideLayouts/_rels/slideLayout28.xml.rels" ContentType="application/vnd.openxmlformats-package.relationships+xml"/>
  <Override PartName="/ppt/slideLayouts/_rels/slideLayout92.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93.xml.rels" ContentType="application/vnd.openxmlformats-package.relationships+xml"/>
  <Override PartName="/ppt/slideLayouts/_rels/slideLayout86.xml.rels" ContentType="application/vnd.openxmlformats-package.relationships+xml"/>
  <Override PartName="/ppt/slideLayouts/_rels/slideLayout71.xml.rels" ContentType="application/vnd.openxmlformats-package.relationships+xml"/>
  <Override PartName="/ppt/slideLayouts/_rels/slideLayout67.xml.rels" ContentType="application/vnd.openxmlformats-package.relationships+xml"/>
  <Override PartName="/ppt/slideLayouts/_rels/slideLayout77.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54.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65.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74.xml.rels" ContentType="application/vnd.openxmlformats-package.relationships+xml"/>
  <Override PartName="/ppt/slideLayouts/_rels/slideLayout81.xml.rels" ContentType="application/vnd.openxmlformats-package.relationships+xml"/>
  <Override PartName="/ppt/slideLayouts/_rels/slideLayout58.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2.xml.rels" ContentType="application/vnd.openxmlformats-package.relationships+xml"/>
  <Override PartName="/ppt/slideLayouts/_rels/slideLayout43.xml.rels" ContentType="application/vnd.openxmlformats-package.relationships+xml"/>
  <Override PartName="/ppt/slideLayouts/_rels/slideLayout96.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88.xml.rels" ContentType="application/vnd.openxmlformats-package.relationships+xml"/>
  <Override PartName="/ppt/slideLayouts/_rels/slideLayout64.xml.rels" ContentType="application/vnd.openxmlformats-package.relationships+xml"/>
  <Override PartName="/ppt/slideLayouts/_rels/slideLayout95.xml.rels" ContentType="application/vnd.openxmlformats-package.relationships+xml"/>
  <Override PartName="/ppt/slideLayouts/_rels/slideLayout80.xml.rels" ContentType="application/vnd.openxmlformats-package.relationships+xml"/>
  <Override PartName="/ppt/slideLayouts/_rels/slideLayout94.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87.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94.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61.xml" ContentType="application/vnd.openxmlformats-officedocument.presentationml.slideLayout+xml"/>
  <Override PartName="/ppt/slideLayouts/slideLayout96.xml" ContentType="application/vnd.openxmlformats-officedocument.presentationml.slideLayout+xml"/>
  <Override PartName="/ppt/slideLayouts/slideLayout60.xml" ContentType="application/vnd.openxmlformats-officedocument.presentationml.slideLayout+xml"/>
  <Override PartName="/ppt/slideLayouts/slideLayout95.xml" ContentType="application/vnd.openxmlformats-officedocument.presentationml.slideLayout+xml"/>
  <Override PartName="/ppt/slideLayouts/slideLayout89.xml" ContentType="application/vnd.openxmlformats-officedocument.presentationml.slideLayout+xml"/>
  <Override PartName="/ppt/slideLayouts/slideLayout77.xml" ContentType="application/vnd.openxmlformats-officedocument.presentationml.slideLayout+xml"/>
  <Override PartName="/ppt/slideLayouts/slideLayout88.xml" ContentType="application/vnd.openxmlformats-officedocument.presentationml.slideLayout+xml"/>
  <Override PartName="/ppt/slideLayouts/slideLayout76.xml" ContentType="application/vnd.openxmlformats-officedocument.presentationml.slideLayout+xml"/>
  <Override PartName="/ppt/slideLayouts/slideLayout87.xml" ContentType="application/vnd.openxmlformats-officedocument.presentationml.slideLayout+xml"/>
  <Override PartName="/ppt/slideLayouts/slideLayout75.xml" ContentType="application/vnd.openxmlformats-officedocument.presentationml.slideLayout+xml"/>
  <Override PartName="/ppt/slideLayouts/slideLayout86.xml" ContentType="application/vnd.openxmlformats-officedocument.presentationml.slideLayout+xml"/>
  <Override PartName="/ppt/slideLayouts/slideLayout74.xml" ContentType="application/vnd.openxmlformats-officedocument.presentationml.slideLayout+xml"/>
  <Override PartName="/ppt/slideLayouts/slideLayout85.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28.xml" ContentType="application/vnd.openxmlformats-officedocument.presentationml.slideLayout+xml"/>
  <Override PartName="/ppt/slideLayouts/slideLayout93.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90.xml" ContentType="application/vnd.openxmlformats-officedocument.presentationml.slideLayout+xml"/>
  <Override PartName="/ppt/slideLayouts/slideLayout25.xml" ContentType="application/vnd.openxmlformats-officedocument.presentationml.slideLayout+xml"/>
  <Override PartName="/ppt/slideLayouts/slideLayout91.xml" ContentType="application/vnd.openxmlformats-officedocument.presentationml.slideLayout+xml"/>
  <Override PartName="/ppt/slideLayouts/slideLayout26.xml" ContentType="application/vnd.openxmlformats-officedocument.presentationml.slideLayout+xml"/>
  <Override PartName="/ppt/slideLayouts/slideLayout92.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notesMaster" Target="notesMasters/notesMaster1.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
</Relationships>
</file>

<file path=ppt/notesMasters/_rels/notesMaster1.xml.rels><?xml version="1.0" encoding="UTF-8"?>
<Relationships xmlns="http://schemas.openxmlformats.org/package/2006/relationships"><Relationship Id="rId1" Type="http://schemas.openxmlformats.org/officeDocument/2006/relationships/theme" Target="../theme/theme9.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sldImg"/>
          </p:nvPr>
        </p:nvSpPr>
        <p:spPr>
          <a:xfrm>
            <a:off x="1107000" y="812520"/>
            <a:ext cx="5345280" cy="4008960"/>
          </a:xfrm>
          <a:prstGeom prst="rect">
            <a:avLst/>
          </a:prstGeom>
        </p:spPr>
        <p:txBody>
          <a:bodyPr lIns="0" rIns="0" tIns="0" bIns="0" anchor="ctr">
            <a:noAutofit/>
          </a:bodyPr>
          <a:p>
            <a:pPr algn="ctr"/>
            <a:r>
              <a:rPr b="0" lang="ru-RU" sz="4400" spc="-1" strike="noStrike">
                <a:latin typeface="Arial"/>
              </a:rPr>
              <a:t>Click to move the slide</a:t>
            </a:r>
            <a:endParaRPr b="0" lang="ru-RU" sz="4400" spc="-1" strike="noStrike">
              <a:latin typeface="Arial"/>
            </a:endParaRPr>
          </a:p>
        </p:txBody>
      </p:sp>
      <p:sp>
        <p:nvSpPr>
          <p:cNvPr id="323" name="PlaceHolder 2"/>
          <p:cNvSpPr>
            <a:spLocks noGrp="1"/>
          </p:cNvSpPr>
          <p:nvPr>
            <p:ph type="body"/>
          </p:nvPr>
        </p:nvSpPr>
        <p:spPr>
          <a:xfrm>
            <a:off x="756000" y="5078520"/>
            <a:ext cx="6047640" cy="4811040"/>
          </a:xfrm>
          <a:prstGeom prst="rect">
            <a:avLst/>
          </a:prstGeom>
        </p:spPr>
        <p:txBody>
          <a:bodyPr lIns="0" rIns="0" tIns="0" bIns="0">
            <a:noAutofit/>
          </a:bodyPr>
          <a:p>
            <a:r>
              <a:rPr b="0" lang="ru-RU" sz="2000" spc="-1" strike="noStrike">
                <a:latin typeface="Arial"/>
              </a:rPr>
              <a:t>Click to edit the notes format</a:t>
            </a:r>
            <a:endParaRPr b="0" lang="ru-RU" sz="2000" spc="-1" strike="noStrike">
              <a:latin typeface="Arial"/>
            </a:endParaRPr>
          </a:p>
        </p:txBody>
      </p:sp>
      <p:sp>
        <p:nvSpPr>
          <p:cNvPr id="324" name="PlaceHolder 3"/>
          <p:cNvSpPr>
            <a:spLocks noGrp="1"/>
          </p:cNvSpPr>
          <p:nvPr>
            <p:ph type="hdr"/>
          </p:nvPr>
        </p:nvSpPr>
        <p:spPr>
          <a:xfrm>
            <a:off x="0" y="0"/>
            <a:ext cx="3280680" cy="534240"/>
          </a:xfrm>
          <a:prstGeom prst="rect">
            <a:avLst/>
          </a:prstGeom>
        </p:spPr>
        <p:txBody>
          <a:bodyPr lIns="0" rIns="0" tIns="0" bIns="0">
            <a:noAutofit/>
          </a:bodyPr>
          <a:p>
            <a:r>
              <a:rPr b="0" lang="ru-RU" sz="1400" spc="-1" strike="noStrike">
                <a:latin typeface="Times New Roman"/>
              </a:rPr>
              <a:t>&lt;header&gt;</a:t>
            </a:r>
            <a:endParaRPr b="0" lang="ru-RU" sz="1400" spc="-1" strike="noStrike">
              <a:latin typeface="Times New Roman"/>
            </a:endParaRPr>
          </a:p>
        </p:txBody>
      </p:sp>
      <p:sp>
        <p:nvSpPr>
          <p:cNvPr id="325" name="PlaceHolder 4"/>
          <p:cNvSpPr>
            <a:spLocks noGrp="1"/>
          </p:cNvSpPr>
          <p:nvPr>
            <p:ph type="dt"/>
          </p:nvPr>
        </p:nvSpPr>
        <p:spPr>
          <a:xfrm>
            <a:off x="4278960" y="0"/>
            <a:ext cx="3280680" cy="534240"/>
          </a:xfrm>
          <a:prstGeom prst="rect">
            <a:avLst/>
          </a:prstGeom>
        </p:spPr>
        <p:txBody>
          <a:bodyPr lIns="0" rIns="0" tIns="0" bIns="0">
            <a:noAutofit/>
          </a:bodyPr>
          <a:p>
            <a:pPr algn="r"/>
            <a:r>
              <a:rPr b="0" lang="ru-RU" sz="1400" spc="-1" strike="noStrike">
                <a:latin typeface="Times New Roman"/>
              </a:rPr>
              <a:t>&lt;date/time&gt;</a:t>
            </a:r>
            <a:endParaRPr b="0" lang="ru-RU" sz="1400" spc="-1" strike="noStrike">
              <a:latin typeface="Times New Roman"/>
            </a:endParaRPr>
          </a:p>
        </p:txBody>
      </p:sp>
      <p:sp>
        <p:nvSpPr>
          <p:cNvPr id="326" name="PlaceHolder 5"/>
          <p:cNvSpPr>
            <a:spLocks noGrp="1"/>
          </p:cNvSpPr>
          <p:nvPr>
            <p:ph type="ftr"/>
          </p:nvPr>
        </p:nvSpPr>
        <p:spPr>
          <a:xfrm>
            <a:off x="0" y="10157400"/>
            <a:ext cx="3280680" cy="534240"/>
          </a:xfrm>
          <a:prstGeom prst="rect">
            <a:avLst/>
          </a:prstGeom>
        </p:spPr>
        <p:txBody>
          <a:bodyPr lIns="0" rIns="0" tIns="0" bIns="0" anchor="b">
            <a:noAutofit/>
          </a:bodyPr>
          <a:p>
            <a:r>
              <a:rPr b="0" lang="ru-RU" sz="1400" spc="-1" strike="noStrike">
                <a:latin typeface="Times New Roman"/>
              </a:rPr>
              <a:t>&lt;footer&gt;</a:t>
            </a:r>
            <a:endParaRPr b="0" lang="ru-RU" sz="1400" spc="-1" strike="noStrike">
              <a:latin typeface="Times New Roman"/>
            </a:endParaRPr>
          </a:p>
        </p:txBody>
      </p:sp>
      <p:sp>
        <p:nvSpPr>
          <p:cNvPr id="327"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AE55C159-9F9F-423B-9872-EF4C9C328205}" type="slidenum">
              <a:rPr b="0" lang="ru-RU" sz="1400" spc="-1" strike="noStrike">
                <a:latin typeface="Times New Roman"/>
              </a:rPr>
              <a:t>&lt;number&gt;</a:t>
            </a:fld>
            <a:endParaRPr b="0" lang="ru-RU"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PlaceHolder 1"/>
          <p:cNvSpPr>
            <a:spLocks noGrp="1"/>
          </p:cNvSpPr>
          <p:nvPr>
            <p:ph type="sldImg"/>
          </p:nvPr>
        </p:nvSpPr>
        <p:spPr>
          <a:xfrm>
            <a:off x="1143000" y="685800"/>
            <a:ext cx="4571280" cy="3428280"/>
          </a:xfrm>
          <a:prstGeom prst="rect">
            <a:avLst/>
          </a:prstGeom>
        </p:spPr>
      </p:sp>
      <p:sp>
        <p:nvSpPr>
          <p:cNvPr id="389" name="PlaceHolder 2"/>
          <p:cNvSpPr>
            <a:spLocks noGrp="1"/>
          </p:cNvSpPr>
          <p:nvPr>
            <p:ph type="body"/>
          </p:nvPr>
        </p:nvSpPr>
        <p:spPr>
          <a:xfrm>
            <a:off x="685800" y="4343400"/>
            <a:ext cx="5485680" cy="4114080"/>
          </a:xfrm>
          <a:prstGeom prst="rect">
            <a:avLst/>
          </a:prstGeom>
        </p:spPr>
        <p:txBody>
          <a:bodyPr lIns="0" rIns="0" tIns="0" bIns="0">
            <a:normAutofit/>
          </a:bodyPr>
          <a:p>
            <a:endParaRPr b="0" lang="ru-RU" sz="2000" spc="-1" strike="noStrike">
              <a:latin typeface="Arial"/>
            </a:endParaRPr>
          </a:p>
        </p:txBody>
      </p:sp>
      <p:sp>
        <p:nvSpPr>
          <p:cNvPr id="390" name="CustomShape 3"/>
          <p:cNvSpPr/>
          <p:nvPr/>
        </p:nvSpPr>
        <p:spPr>
          <a:xfrm>
            <a:off x="3884760" y="8685360"/>
            <a:ext cx="2971080" cy="4564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BD48089A-7A83-4A56-9B3F-2392B1B6F018}" type="slidenum">
              <a:rPr b="0" lang="ru-RU" sz="1200" spc="-1" strike="noStrike">
                <a:solidFill>
                  <a:srgbClr val="000000"/>
                </a:solidFill>
                <a:latin typeface="+mn-lt"/>
                <a:ea typeface="+mn-ea"/>
              </a:rPr>
              <a:t>10</a:t>
            </a:fld>
            <a:endParaRPr b="0" lang="ru-RU"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PlaceHolder 1"/>
          <p:cNvSpPr>
            <a:spLocks noGrp="1"/>
          </p:cNvSpPr>
          <p:nvPr>
            <p:ph type="sldImg"/>
          </p:nvPr>
        </p:nvSpPr>
        <p:spPr>
          <a:xfrm>
            <a:off x="1143000" y="685800"/>
            <a:ext cx="4571280" cy="3428280"/>
          </a:xfrm>
          <a:prstGeom prst="rect">
            <a:avLst/>
          </a:prstGeom>
        </p:spPr>
      </p:sp>
      <p:sp>
        <p:nvSpPr>
          <p:cNvPr id="392" name="PlaceHolder 2"/>
          <p:cNvSpPr>
            <a:spLocks noGrp="1"/>
          </p:cNvSpPr>
          <p:nvPr>
            <p:ph type="body"/>
          </p:nvPr>
        </p:nvSpPr>
        <p:spPr>
          <a:xfrm>
            <a:off x="685800" y="4343400"/>
            <a:ext cx="5485680" cy="4114080"/>
          </a:xfrm>
          <a:prstGeom prst="rect">
            <a:avLst/>
          </a:prstGeom>
        </p:spPr>
        <p:txBody>
          <a:bodyPr lIns="0" rIns="0" tIns="0" bIns="0">
            <a:normAutofit/>
          </a:bodyPr>
          <a:p>
            <a:endParaRPr b="0" lang="ru-RU" sz="2000" spc="-1" strike="noStrike">
              <a:latin typeface="Arial"/>
            </a:endParaRPr>
          </a:p>
        </p:txBody>
      </p:sp>
      <p:sp>
        <p:nvSpPr>
          <p:cNvPr id="393" name="CustomShape 3"/>
          <p:cNvSpPr/>
          <p:nvPr/>
        </p:nvSpPr>
        <p:spPr>
          <a:xfrm>
            <a:off x="3884760" y="8685360"/>
            <a:ext cx="2971080" cy="4564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897CF3FB-E02A-4DF4-A76D-67F5781046DB}" type="slidenum">
              <a:rPr b="0" lang="ru-RU" sz="1200" spc="-1" strike="noStrike">
                <a:solidFill>
                  <a:srgbClr val="000000"/>
                </a:solidFill>
                <a:latin typeface="+mn-lt"/>
                <a:ea typeface="+mn-ea"/>
              </a:rPr>
              <a:t>11</a:t>
            </a:fld>
            <a:endParaRPr b="0" lang="ru-RU"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PlaceHolder 1"/>
          <p:cNvSpPr>
            <a:spLocks noGrp="1"/>
          </p:cNvSpPr>
          <p:nvPr>
            <p:ph type="sldImg"/>
          </p:nvPr>
        </p:nvSpPr>
        <p:spPr>
          <a:xfrm>
            <a:off x="1143000" y="685800"/>
            <a:ext cx="4571280" cy="3428280"/>
          </a:xfrm>
          <a:prstGeom prst="rect">
            <a:avLst/>
          </a:prstGeom>
        </p:spPr>
      </p:sp>
      <p:sp>
        <p:nvSpPr>
          <p:cNvPr id="395" name="PlaceHolder 2"/>
          <p:cNvSpPr>
            <a:spLocks noGrp="1"/>
          </p:cNvSpPr>
          <p:nvPr>
            <p:ph type="body"/>
          </p:nvPr>
        </p:nvSpPr>
        <p:spPr>
          <a:xfrm>
            <a:off x="685800" y="4343400"/>
            <a:ext cx="5485680" cy="4114080"/>
          </a:xfrm>
          <a:prstGeom prst="rect">
            <a:avLst/>
          </a:prstGeom>
        </p:spPr>
        <p:txBody>
          <a:bodyPr lIns="0" rIns="0" tIns="0" bIns="0">
            <a:normAutofit/>
          </a:bodyPr>
          <a:p>
            <a:endParaRPr b="0" lang="ru-RU" sz="2000" spc="-1" strike="noStrike">
              <a:latin typeface="Arial"/>
            </a:endParaRPr>
          </a:p>
        </p:txBody>
      </p:sp>
      <p:sp>
        <p:nvSpPr>
          <p:cNvPr id="396" name="CustomShape 3"/>
          <p:cNvSpPr/>
          <p:nvPr/>
        </p:nvSpPr>
        <p:spPr>
          <a:xfrm>
            <a:off x="3884760" y="8685360"/>
            <a:ext cx="2971080" cy="4564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E7A22CB1-0879-4ED9-AAD7-0573CFFF022B}" type="slidenum">
              <a:rPr b="0" lang="ru-RU" sz="1200" spc="-1" strike="noStrike">
                <a:solidFill>
                  <a:srgbClr val="000000"/>
                </a:solidFill>
                <a:latin typeface="+mn-lt"/>
                <a:ea typeface="+mn-ea"/>
              </a:rPr>
              <a:t>13</a:t>
            </a:fld>
            <a:endParaRPr b="0" lang="ru-RU" sz="12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type="sldImg"/>
          </p:nvPr>
        </p:nvSpPr>
        <p:spPr>
          <a:xfrm>
            <a:off x="1143000" y="685800"/>
            <a:ext cx="4571280" cy="3428280"/>
          </a:xfrm>
          <a:prstGeom prst="rect">
            <a:avLst/>
          </a:prstGeom>
        </p:spPr>
      </p:sp>
      <p:sp>
        <p:nvSpPr>
          <p:cNvPr id="398" name="PlaceHolder 2"/>
          <p:cNvSpPr>
            <a:spLocks noGrp="1"/>
          </p:cNvSpPr>
          <p:nvPr>
            <p:ph type="body"/>
          </p:nvPr>
        </p:nvSpPr>
        <p:spPr>
          <a:xfrm>
            <a:off x="685800" y="4343400"/>
            <a:ext cx="5485680" cy="4114080"/>
          </a:xfrm>
          <a:prstGeom prst="rect">
            <a:avLst/>
          </a:prstGeom>
        </p:spPr>
        <p:txBody>
          <a:bodyPr lIns="0" rIns="0" tIns="0" bIns="0">
            <a:normAutofit/>
          </a:bodyPr>
          <a:p>
            <a:endParaRPr b="0" lang="ru-RU" sz="2000" spc="-1" strike="noStrike">
              <a:latin typeface="Arial"/>
            </a:endParaRPr>
          </a:p>
        </p:txBody>
      </p:sp>
      <p:sp>
        <p:nvSpPr>
          <p:cNvPr id="399" name="CustomShape 3"/>
          <p:cNvSpPr/>
          <p:nvPr/>
        </p:nvSpPr>
        <p:spPr>
          <a:xfrm>
            <a:off x="3884760" y="8685360"/>
            <a:ext cx="2971080" cy="4564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3E91B165-2916-4442-A753-2396A517581B}" type="slidenum">
              <a:rPr b="0" lang="ru-RU" sz="1200" spc="-1" strike="noStrike">
                <a:solidFill>
                  <a:srgbClr val="000000"/>
                </a:solidFill>
                <a:latin typeface="+mn-lt"/>
                <a:ea typeface="+mn-ea"/>
              </a:rPr>
              <a:t>17</a:t>
            </a:fld>
            <a:endParaRPr b="0" lang="ru-RU"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PlaceHolder 1"/>
          <p:cNvSpPr>
            <a:spLocks noGrp="1"/>
          </p:cNvSpPr>
          <p:nvPr>
            <p:ph type="sldImg"/>
          </p:nvPr>
        </p:nvSpPr>
        <p:spPr>
          <a:xfrm>
            <a:off x="1143000" y="685800"/>
            <a:ext cx="4571280" cy="3428280"/>
          </a:xfrm>
          <a:prstGeom prst="rect">
            <a:avLst/>
          </a:prstGeom>
        </p:spPr>
      </p:sp>
      <p:sp>
        <p:nvSpPr>
          <p:cNvPr id="372" name="PlaceHolder 2"/>
          <p:cNvSpPr>
            <a:spLocks noGrp="1"/>
          </p:cNvSpPr>
          <p:nvPr>
            <p:ph type="body"/>
          </p:nvPr>
        </p:nvSpPr>
        <p:spPr>
          <a:xfrm>
            <a:off x="685800" y="4343400"/>
            <a:ext cx="5485680" cy="4114080"/>
          </a:xfrm>
          <a:prstGeom prst="rect">
            <a:avLst/>
          </a:prstGeom>
        </p:spPr>
        <p:txBody>
          <a:bodyPr lIns="0" rIns="0" tIns="0" bIns="0">
            <a:noAutofit/>
          </a:bodyPr>
          <a:p>
            <a:pPr marL="216000" indent="-216000">
              <a:lnSpc>
                <a:spcPct val="100000"/>
              </a:lnSpc>
              <a:spcBef>
                <a:spcPts val="360"/>
              </a:spcBef>
              <a:tabLst>
                <a:tab algn="l" pos="0"/>
              </a:tabLst>
            </a:pPr>
            <a:endParaRPr b="0" lang="ru-RU" sz="2000" spc="-1" strike="noStrike">
              <a:latin typeface="Arial"/>
            </a:endParaRPr>
          </a:p>
          <a:p>
            <a:pPr marL="216000" indent="-216000">
              <a:lnSpc>
                <a:spcPct val="100000"/>
              </a:lnSpc>
              <a:tabLst>
                <a:tab algn="l" pos="0"/>
              </a:tabLst>
            </a:pPr>
            <a:endParaRPr b="0" lang="ru-RU"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PlaceHolder 1"/>
          <p:cNvSpPr>
            <a:spLocks noGrp="1"/>
          </p:cNvSpPr>
          <p:nvPr>
            <p:ph type="sldImg"/>
          </p:nvPr>
        </p:nvSpPr>
        <p:spPr>
          <a:xfrm>
            <a:off x="1143000" y="685800"/>
            <a:ext cx="4571280" cy="3428280"/>
          </a:xfrm>
          <a:prstGeom prst="rect">
            <a:avLst/>
          </a:prstGeom>
        </p:spPr>
      </p:sp>
      <p:sp>
        <p:nvSpPr>
          <p:cNvPr id="374" name="PlaceHolder 2"/>
          <p:cNvSpPr>
            <a:spLocks noGrp="1"/>
          </p:cNvSpPr>
          <p:nvPr>
            <p:ph type="body"/>
          </p:nvPr>
        </p:nvSpPr>
        <p:spPr>
          <a:xfrm>
            <a:off x="685800" y="4343400"/>
            <a:ext cx="5485680" cy="4114080"/>
          </a:xfrm>
          <a:prstGeom prst="rect">
            <a:avLst/>
          </a:prstGeom>
        </p:spPr>
        <p:txBody>
          <a:bodyPr lIns="0" rIns="0" tIns="0" bIns="0">
            <a:noAutofit/>
          </a:bodyPr>
          <a:p>
            <a:endParaRPr b="0" lang="ru-RU" sz="2000" spc="-1" strike="noStrike">
              <a:latin typeface="Arial"/>
            </a:endParaRPr>
          </a:p>
        </p:txBody>
      </p:sp>
      <p:sp>
        <p:nvSpPr>
          <p:cNvPr id="375" name="CustomShape 3"/>
          <p:cNvSpPr/>
          <p:nvPr/>
        </p:nvSpPr>
        <p:spPr>
          <a:xfrm>
            <a:off x="3884760" y="8685360"/>
            <a:ext cx="2971080" cy="4564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7897F393-131B-49D3-914C-3B5CCB98659C}" type="slidenum">
              <a:rPr b="0" lang="ru-RU" sz="1200" spc="-1" strike="noStrike">
                <a:latin typeface="Arial"/>
              </a:rPr>
              <a:t>&lt;number&gt;</a:t>
            </a:fld>
            <a:endParaRPr b="0" lang="ru-RU"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PlaceHolder 1"/>
          <p:cNvSpPr>
            <a:spLocks noGrp="1"/>
          </p:cNvSpPr>
          <p:nvPr>
            <p:ph type="sldImg"/>
          </p:nvPr>
        </p:nvSpPr>
        <p:spPr>
          <a:xfrm>
            <a:off x="1143000" y="685800"/>
            <a:ext cx="4571280" cy="3428280"/>
          </a:xfrm>
          <a:prstGeom prst="rect">
            <a:avLst/>
          </a:prstGeom>
        </p:spPr>
      </p:sp>
      <p:sp>
        <p:nvSpPr>
          <p:cNvPr id="377" name="PlaceHolder 2"/>
          <p:cNvSpPr>
            <a:spLocks noGrp="1"/>
          </p:cNvSpPr>
          <p:nvPr>
            <p:ph type="body"/>
          </p:nvPr>
        </p:nvSpPr>
        <p:spPr>
          <a:xfrm>
            <a:off x="685800" y="4343400"/>
            <a:ext cx="5485680" cy="4114080"/>
          </a:xfrm>
          <a:prstGeom prst="rect">
            <a:avLst/>
          </a:prstGeom>
        </p:spPr>
        <p:txBody>
          <a:bodyPr lIns="0" rIns="0" tIns="0" bIns="0">
            <a:normAutofit/>
          </a:bodyPr>
          <a:p>
            <a:endParaRPr b="0" lang="ru-RU" sz="2000" spc="-1" strike="noStrike">
              <a:latin typeface="Arial"/>
            </a:endParaRPr>
          </a:p>
        </p:txBody>
      </p:sp>
      <p:sp>
        <p:nvSpPr>
          <p:cNvPr id="378" name="CustomShape 3"/>
          <p:cNvSpPr/>
          <p:nvPr/>
        </p:nvSpPr>
        <p:spPr>
          <a:xfrm>
            <a:off x="3884760" y="8685360"/>
            <a:ext cx="2971080" cy="4564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F900D89F-48E1-43EC-AD3E-4B4ED40AE1C3}" type="slidenum">
              <a:rPr b="0" lang="ru-RU" sz="1200" spc="-1" strike="noStrike">
                <a:solidFill>
                  <a:srgbClr val="000000"/>
                </a:solidFill>
                <a:latin typeface="+mn-lt"/>
                <a:ea typeface="+mn-ea"/>
              </a:rPr>
              <a:t>5</a:t>
            </a:fld>
            <a:endParaRPr b="0" lang="ru-RU"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PlaceHolder 1"/>
          <p:cNvSpPr>
            <a:spLocks noGrp="1"/>
          </p:cNvSpPr>
          <p:nvPr>
            <p:ph type="sldImg"/>
          </p:nvPr>
        </p:nvSpPr>
        <p:spPr>
          <a:xfrm>
            <a:off x="1143000" y="685800"/>
            <a:ext cx="4571280" cy="3428280"/>
          </a:xfrm>
          <a:prstGeom prst="rect">
            <a:avLst/>
          </a:prstGeom>
        </p:spPr>
      </p:sp>
      <p:sp>
        <p:nvSpPr>
          <p:cNvPr id="380" name="PlaceHolder 2"/>
          <p:cNvSpPr>
            <a:spLocks noGrp="1"/>
          </p:cNvSpPr>
          <p:nvPr>
            <p:ph type="body"/>
          </p:nvPr>
        </p:nvSpPr>
        <p:spPr>
          <a:xfrm>
            <a:off x="685800" y="4343400"/>
            <a:ext cx="5485680" cy="4114080"/>
          </a:xfrm>
          <a:prstGeom prst="rect">
            <a:avLst/>
          </a:prstGeom>
        </p:spPr>
        <p:txBody>
          <a:bodyPr lIns="0" rIns="0" tIns="0" bIns="0">
            <a:normAutofit/>
          </a:bodyPr>
          <a:p>
            <a:endParaRPr b="0" lang="ru-RU" sz="2000" spc="-1" strike="noStrike">
              <a:latin typeface="Arial"/>
            </a:endParaRPr>
          </a:p>
        </p:txBody>
      </p:sp>
      <p:sp>
        <p:nvSpPr>
          <p:cNvPr id="381" name="CustomShape 3"/>
          <p:cNvSpPr/>
          <p:nvPr/>
        </p:nvSpPr>
        <p:spPr>
          <a:xfrm>
            <a:off x="3884760" y="8685360"/>
            <a:ext cx="2971080" cy="4564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2E36AA5B-CF64-4D4B-83AE-A626356FABC5}" type="slidenum">
              <a:rPr b="0" lang="ru-RU" sz="1200" spc="-1" strike="noStrike">
                <a:solidFill>
                  <a:srgbClr val="000000"/>
                </a:solidFill>
                <a:latin typeface="+mn-lt"/>
                <a:ea typeface="+mn-ea"/>
              </a:rPr>
              <a:t>7</a:t>
            </a:fld>
            <a:endParaRPr b="0" lang="ru-RU"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PlaceHolder 1"/>
          <p:cNvSpPr>
            <a:spLocks noGrp="1"/>
          </p:cNvSpPr>
          <p:nvPr>
            <p:ph type="sldImg"/>
          </p:nvPr>
        </p:nvSpPr>
        <p:spPr>
          <a:xfrm>
            <a:off x="1143000" y="685800"/>
            <a:ext cx="4571280" cy="3428280"/>
          </a:xfrm>
          <a:prstGeom prst="rect">
            <a:avLst/>
          </a:prstGeom>
        </p:spPr>
      </p:sp>
      <p:sp>
        <p:nvSpPr>
          <p:cNvPr id="383" name="PlaceHolder 2"/>
          <p:cNvSpPr>
            <a:spLocks noGrp="1"/>
          </p:cNvSpPr>
          <p:nvPr>
            <p:ph type="body"/>
          </p:nvPr>
        </p:nvSpPr>
        <p:spPr>
          <a:xfrm>
            <a:off x="685800" y="4343400"/>
            <a:ext cx="5485680" cy="4114080"/>
          </a:xfrm>
          <a:prstGeom prst="rect">
            <a:avLst/>
          </a:prstGeom>
        </p:spPr>
        <p:txBody>
          <a:bodyPr lIns="0" rIns="0" tIns="0" bIns="0">
            <a:normAutofit/>
          </a:bodyPr>
          <a:p>
            <a:endParaRPr b="0" lang="ru-RU" sz="2000" spc="-1" strike="noStrike">
              <a:latin typeface="Arial"/>
            </a:endParaRPr>
          </a:p>
        </p:txBody>
      </p:sp>
      <p:sp>
        <p:nvSpPr>
          <p:cNvPr id="384" name="CustomShape 3"/>
          <p:cNvSpPr/>
          <p:nvPr/>
        </p:nvSpPr>
        <p:spPr>
          <a:xfrm>
            <a:off x="3884760" y="8685360"/>
            <a:ext cx="2971080" cy="4564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1FC183EA-F17B-4D6F-83D0-F98B1E1F5929}" type="slidenum">
              <a:rPr b="0" lang="ru-RU" sz="1200" spc="-1" strike="noStrike">
                <a:solidFill>
                  <a:srgbClr val="000000"/>
                </a:solidFill>
                <a:latin typeface="+mn-lt"/>
                <a:ea typeface="+mn-ea"/>
              </a:rPr>
              <a:t>8</a:t>
            </a:fld>
            <a:endParaRPr b="0" lang="ru-RU"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PlaceHolder 1"/>
          <p:cNvSpPr>
            <a:spLocks noGrp="1"/>
          </p:cNvSpPr>
          <p:nvPr>
            <p:ph type="sldImg"/>
          </p:nvPr>
        </p:nvSpPr>
        <p:spPr>
          <a:xfrm>
            <a:off x="1143000" y="685800"/>
            <a:ext cx="4571280" cy="3428280"/>
          </a:xfrm>
          <a:prstGeom prst="rect">
            <a:avLst/>
          </a:prstGeom>
        </p:spPr>
      </p:sp>
      <p:sp>
        <p:nvSpPr>
          <p:cNvPr id="386" name="PlaceHolder 2"/>
          <p:cNvSpPr>
            <a:spLocks noGrp="1"/>
          </p:cNvSpPr>
          <p:nvPr>
            <p:ph type="body"/>
          </p:nvPr>
        </p:nvSpPr>
        <p:spPr>
          <a:xfrm>
            <a:off x="685800" y="4343400"/>
            <a:ext cx="5485680" cy="4114080"/>
          </a:xfrm>
          <a:prstGeom prst="rect">
            <a:avLst/>
          </a:prstGeom>
        </p:spPr>
        <p:txBody>
          <a:bodyPr lIns="0" rIns="0" tIns="0" bIns="0">
            <a:normAutofit/>
          </a:bodyPr>
          <a:p>
            <a:endParaRPr b="0" lang="ru-RU" sz="2000" spc="-1" strike="noStrike">
              <a:latin typeface="Arial"/>
            </a:endParaRPr>
          </a:p>
        </p:txBody>
      </p:sp>
      <p:sp>
        <p:nvSpPr>
          <p:cNvPr id="387" name="CustomShape 3"/>
          <p:cNvSpPr/>
          <p:nvPr/>
        </p:nvSpPr>
        <p:spPr>
          <a:xfrm>
            <a:off x="3884760" y="8685360"/>
            <a:ext cx="2971080" cy="4564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1B1174E6-AE44-4FE4-A7DA-AE71F282923A}" type="slidenum">
              <a:rPr b="0" lang="ru-RU" sz="1200" spc="-1" strike="noStrike">
                <a:solidFill>
                  <a:srgbClr val="000000"/>
                </a:solidFill>
                <a:latin typeface="+mn-lt"/>
                <a:ea typeface="+mn-ea"/>
              </a:rPr>
              <a:t>9</a:t>
            </a:fld>
            <a:endParaRPr b="0" lang="ru-RU"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normAutofit/>
          </a:bodyPr>
          <a:p>
            <a:endParaRPr b="0" lang="ru-RU" sz="3200" spc="-1" strike="noStrike">
              <a:latin typeface="Arial"/>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32"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
        <p:nvSpPr>
          <p:cNvPr id="33" name="PlaceHolder 5"/>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35" name="PlaceHolder 2"/>
          <p:cNvSpPr>
            <a:spLocks noGrp="1"/>
          </p:cNvSpPr>
          <p:nvPr>
            <p:ph type="body"/>
          </p:nvPr>
        </p:nvSpPr>
        <p:spPr>
          <a:xfrm>
            <a:off x="457200" y="1604520"/>
            <a:ext cx="2649600" cy="1896840"/>
          </a:xfrm>
          <a:prstGeom prst="rect">
            <a:avLst/>
          </a:prstGeom>
        </p:spPr>
        <p:txBody>
          <a:bodyPr lIns="0" rIns="0" tIns="0" bIns="0">
            <a:normAutofit/>
          </a:bodyPr>
          <a:p>
            <a:endParaRPr b="0" lang="ru-RU" sz="3200" spc="-1" strike="noStrike">
              <a:latin typeface="Arial"/>
            </a:endParaRPr>
          </a:p>
        </p:txBody>
      </p:sp>
      <p:sp>
        <p:nvSpPr>
          <p:cNvPr id="36" name="PlaceHolder 3"/>
          <p:cNvSpPr>
            <a:spLocks noGrp="1"/>
          </p:cNvSpPr>
          <p:nvPr>
            <p:ph type="body"/>
          </p:nvPr>
        </p:nvSpPr>
        <p:spPr>
          <a:xfrm>
            <a:off x="3239640" y="1604520"/>
            <a:ext cx="2649600" cy="1896840"/>
          </a:xfrm>
          <a:prstGeom prst="rect">
            <a:avLst/>
          </a:prstGeom>
        </p:spPr>
        <p:txBody>
          <a:bodyPr lIns="0" rIns="0" tIns="0" bIns="0">
            <a:normAutofit/>
          </a:bodyPr>
          <a:p>
            <a:endParaRPr b="0" lang="ru-RU" sz="3200" spc="-1" strike="noStrike">
              <a:latin typeface="Arial"/>
            </a:endParaRPr>
          </a:p>
        </p:txBody>
      </p:sp>
      <p:sp>
        <p:nvSpPr>
          <p:cNvPr id="37" name="PlaceHolder 4"/>
          <p:cNvSpPr>
            <a:spLocks noGrp="1"/>
          </p:cNvSpPr>
          <p:nvPr>
            <p:ph type="body"/>
          </p:nvPr>
        </p:nvSpPr>
        <p:spPr>
          <a:xfrm>
            <a:off x="6022080" y="1604520"/>
            <a:ext cx="2649600" cy="1896840"/>
          </a:xfrm>
          <a:prstGeom prst="rect">
            <a:avLst/>
          </a:prstGeom>
        </p:spPr>
        <p:txBody>
          <a:bodyPr lIns="0" rIns="0" tIns="0" bIns="0">
            <a:normAutofit/>
          </a:bodyPr>
          <a:p>
            <a:endParaRPr b="0" lang="ru-RU" sz="3200" spc="-1" strike="noStrike">
              <a:latin typeface="Arial"/>
            </a:endParaRPr>
          </a:p>
        </p:txBody>
      </p:sp>
      <p:sp>
        <p:nvSpPr>
          <p:cNvPr id="38" name="PlaceHolder 5"/>
          <p:cNvSpPr>
            <a:spLocks noGrp="1"/>
          </p:cNvSpPr>
          <p:nvPr>
            <p:ph type="body"/>
          </p:nvPr>
        </p:nvSpPr>
        <p:spPr>
          <a:xfrm>
            <a:off x="457200" y="3682080"/>
            <a:ext cx="2649600" cy="1896840"/>
          </a:xfrm>
          <a:prstGeom prst="rect">
            <a:avLst/>
          </a:prstGeom>
        </p:spPr>
        <p:txBody>
          <a:bodyPr lIns="0" rIns="0" tIns="0" bIns="0">
            <a:normAutofit/>
          </a:bodyPr>
          <a:p>
            <a:endParaRPr b="0" lang="ru-RU" sz="3200" spc="-1" strike="noStrike">
              <a:latin typeface="Arial"/>
            </a:endParaRPr>
          </a:p>
        </p:txBody>
      </p:sp>
      <p:sp>
        <p:nvSpPr>
          <p:cNvPr id="39" name="PlaceHolder 6"/>
          <p:cNvSpPr>
            <a:spLocks noGrp="1"/>
          </p:cNvSpPr>
          <p:nvPr>
            <p:ph type="body"/>
          </p:nvPr>
        </p:nvSpPr>
        <p:spPr>
          <a:xfrm>
            <a:off x="3239640" y="3682080"/>
            <a:ext cx="2649600" cy="1896840"/>
          </a:xfrm>
          <a:prstGeom prst="rect">
            <a:avLst/>
          </a:prstGeom>
        </p:spPr>
        <p:txBody>
          <a:bodyPr lIns="0" rIns="0" tIns="0" bIns="0">
            <a:normAutofit/>
          </a:bodyPr>
          <a:p>
            <a:endParaRPr b="0" lang="ru-RU" sz="3200" spc="-1" strike="noStrike">
              <a:latin typeface="Arial"/>
            </a:endParaRPr>
          </a:p>
        </p:txBody>
      </p:sp>
      <p:sp>
        <p:nvSpPr>
          <p:cNvPr id="40" name="PlaceHolder 7"/>
          <p:cNvSpPr>
            <a:spLocks noGrp="1"/>
          </p:cNvSpPr>
          <p:nvPr>
            <p:ph type="body"/>
          </p:nvPr>
        </p:nvSpPr>
        <p:spPr>
          <a:xfrm>
            <a:off x="6022080" y="3682080"/>
            <a:ext cx="26496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57"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
        <p:nvSpPr>
          <p:cNvPr id="58"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6"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rIns="0" tIns="0" bIns="0">
            <a:normAutofit/>
          </a:bodyPr>
          <a:p>
            <a:endParaRPr b="0" lang="ru-RU" sz="3200" spc="-1" strike="noStrike">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73"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
        <p:nvSpPr>
          <p:cNvPr id="74" name="PlaceHolder 5"/>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76" name="PlaceHolder 2"/>
          <p:cNvSpPr>
            <a:spLocks noGrp="1"/>
          </p:cNvSpPr>
          <p:nvPr>
            <p:ph type="body"/>
          </p:nvPr>
        </p:nvSpPr>
        <p:spPr>
          <a:xfrm>
            <a:off x="457200" y="1604520"/>
            <a:ext cx="2649600" cy="1896840"/>
          </a:xfrm>
          <a:prstGeom prst="rect">
            <a:avLst/>
          </a:prstGeom>
        </p:spPr>
        <p:txBody>
          <a:bodyPr lIns="0" rIns="0" tIns="0" bIns="0">
            <a:normAutofit/>
          </a:bodyPr>
          <a:p>
            <a:endParaRPr b="0" lang="ru-RU" sz="3200" spc="-1" strike="noStrike">
              <a:latin typeface="Arial"/>
            </a:endParaRPr>
          </a:p>
        </p:txBody>
      </p:sp>
      <p:sp>
        <p:nvSpPr>
          <p:cNvPr id="77" name="PlaceHolder 3"/>
          <p:cNvSpPr>
            <a:spLocks noGrp="1"/>
          </p:cNvSpPr>
          <p:nvPr>
            <p:ph type="body"/>
          </p:nvPr>
        </p:nvSpPr>
        <p:spPr>
          <a:xfrm>
            <a:off x="3239640" y="1604520"/>
            <a:ext cx="2649600" cy="1896840"/>
          </a:xfrm>
          <a:prstGeom prst="rect">
            <a:avLst/>
          </a:prstGeom>
        </p:spPr>
        <p:txBody>
          <a:bodyPr lIns="0" rIns="0" tIns="0" bIns="0">
            <a:normAutofit/>
          </a:bodyPr>
          <a:p>
            <a:endParaRPr b="0" lang="ru-RU" sz="3200" spc="-1" strike="noStrike">
              <a:latin typeface="Arial"/>
            </a:endParaRPr>
          </a:p>
        </p:txBody>
      </p:sp>
      <p:sp>
        <p:nvSpPr>
          <p:cNvPr id="78" name="PlaceHolder 4"/>
          <p:cNvSpPr>
            <a:spLocks noGrp="1"/>
          </p:cNvSpPr>
          <p:nvPr>
            <p:ph type="body"/>
          </p:nvPr>
        </p:nvSpPr>
        <p:spPr>
          <a:xfrm>
            <a:off x="6022080" y="1604520"/>
            <a:ext cx="2649600" cy="1896840"/>
          </a:xfrm>
          <a:prstGeom prst="rect">
            <a:avLst/>
          </a:prstGeom>
        </p:spPr>
        <p:txBody>
          <a:bodyPr lIns="0" rIns="0" tIns="0" bIns="0">
            <a:normAutofit/>
          </a:bodyPr>
          <a:p>
            <a:endParaRPr b="0" lang="ru-RU" sz="3200" spc="-1" strike="noStrike">
              <a:latin typeface="Arial"/>
            </a:endParaRPr>
          </a:p>
        </p:txBody>
      </p:sp>
      <p:sp>
        <p:nvSpPr>
          <p:cNvPr id="79" name="PlaceHolder 5"/>
          <p:cNvSpPr>
            <a:spLocks noGrp="1"/>
          </p:cNvSpPr>
          <p:nvPr>
            <p:ph type="body"/>
          </p:nvPr>
        </p:nvSpPr>
        <p:spPr>
          <a:xfrm>
            <a:off x="457200" y="3682080"/>
            <a:ext cx="2649600" cy="1896840"/>
          </a:xfrm>
          <a:prstGeom prst="rect">
            <a:avLst/>
          </a:prstGeom>
        </p:spPr>
        <p:txBody>
          <a:bodyPr lIns="0" rIns="0" tIns="0" bIns="0">
            <a:normAutofit/>
          </a:bodyPr>
          <a:p>
            <a:endParaRPr b="0" lang="ru-RU" sz="3200" spc="-1" strike="noStrike">
              <a:latin typeface="Arial"/>
            </a:endParaRPr>
          </a:p>
        </p:txBody>
      </p:sp>
      <p:sp>
        <p:nvSpPr>
          <p:cNvPr id="80" name="PlaceHolder 6"/>
          <p:cNvSpPr>
            <a:spLocks noGrp="1"/>
          </p:cNvSpPr>
          <p:nvPr>
            <p:ph type="body"/>
          </p:nvPr>
        </p:nvSpPr>
        <p:spPr>
          <a:xfrm>
            <a:off x="3239640" y="3682080"/>
            <a:ext cx="2649600" cy="1896840"/>
          </a:xfrm>
          <a:prstGeom prst="rect">
            <a:avLst/>
          </a:prstGeom>
        </p:spPr>
        <p:txBody>
          <a:bodyPr lIns="0" rIns="0" tIns="0" bIns="0">
            <a:normAutofit/>
          </a:bodyPr>
          <a:p>
            <a:endParaRPr b="0" lang="ru-RU" sz="3200" spc="-1" strike="noStrike">
              <a:latin typeface="Arial"/>
            </a:endParaRPr>
          </a:p>
        </p:txBody>
      </p:sp>
      <p:sp>
        <p:nvSpPr>
          <p:cNvPr id="81" name="PlaceHolder 7"/>
          <p:cNvSpPr>
            <a:spLocks noGrp="1"/>
          </p:cNvSpPr>
          <p:nvPr>
            <p:ph type="body"/>
          </p:nvPr>
        </p:nvSpPr>
        <p:spPr>
          <a:xfrm>
            <a:off x="6022080" y="3682080"/>
            <a:ext cx="26496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87"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89" name="PlaceHolder 2"/>
          <p:cNvSpPr>
            <a:spLocks noGrp="1"/>
          </p:cNvSpPr>
          <p:nvPr>
            <p:ph type="body"/>
          </p:nvPr>
        </p:nvSpPr>
        <p:spPr>
          <a:xfrm>
            <a:off x="457200" y="1604520"/>
            <a:ext cx="822924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91"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92"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96"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97"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
        <p:nvSpPr>
          <p:cNvPr id="98"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00"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101"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102" name="PlaceHolder 4"/>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04"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105"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106" name="PlaceHolder 4"/>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08" name="PlaceHolder 2"/>
          <p:cNvSpPr>
            <a:spLocks noGrp="1"/>
          </p:cNvSpPr>
          <p:nvPr>
            <p:ph type="body"/>
          </p:nvPr>
        </p:nvSpPr>
        <p:spPr>
          <a:xfrm>
            <a:off x="457200" y="1604520"/>
            <a:ext cx="8229240" cy="1896840"/>
          </a:xfrm>
          <a:prstGeom prst="rect">
            <a:avLst/>
          </a:prstGeom>
        </p:spPr>
        <p:txBody>
          <a:bodyPr lIns="0" rIns="0" tIns="0" bIns="0">
            <a:normAutofit/>
          </a:bodyPr>
          <a:p>
            <a:endParaRPr b="0" lang="ru-RU" sz="3200" spc="-1" strike="noStrike">
              <a:latin typeface="Arial"/>
            </a:endParaRPr>
          </a:p>
        </p:txBody>
      </p:sp>
      <p:sp>
        <p:nvSpPr>
          <p:cNvPr id="109" name="PlaceHolder 3"/>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11"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112"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113"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
        <p:nvSpPr>
          <p:cNvPr id="114" name="PlaceHolder 5"/>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16" name="PlaceHolder 2"/>
          <p:cNvSpPr>
            <a:spLocks noGrp="1"/>
          </p:cNvSpPr>
          <p:nvPr>
            <p:ph type="body"/>
          </p:nvPr>
        </p:nvSpPr>
        <p:spPr>
          <a:xfrm>
            <a:off x="457200" y="1604520"/>
            <a:ext cx="2649600" cy="1896840"/>
          </a:xfrm>
          <a:prstGeom prst="rect">
            <a:avLst/>
          </a:prstGeom>
        </p:spPr>
        <p:txBody>
          <a:bodyPr lIns="0" rIns="0" tIns="0" bIns="0">
            <a:normAutofit/>
          </a:bodyPr>
          <a:p>
            <a:endParaRPr b="0" lang="ru-RU" sz="3200" spc="-1" strike="noStrike">
              <a:latin typeface="Arial"/>
            </a:endParaRPr>
          </a:p>
        </p:txBody>
      </p:sp>
      <p:sp>
        <p:nvSpPr>
          <p:cNvPr id="117" name="PlaceHolder 3"/>
          <p:cNvSpPr>
            <a:spLocks noGrp="1"/>
          </p:cNvSpPr>
          <p:nvPr>
            <p:ph type="body"/>
          </p:nvPr>
        </p:nvSpPr>
        <p:spPr>
          <a:xfrm>
            <a:off x="3239640" y="1604520"/>
            <a:ext cx="2649600" cy="1896840"/>
          </a:xfrm>
          <a:prstGeom prst="rect">
            <a:avLst/>
          </a:prstGeom>
        </p:spPr>
        <p:txBody>
          <a:bodyPr lIns="0" rIns="0" tIns="0" bIns="0">
            <a:normAutofit/>
          </a:bodyPr>
          <a:p>
            <a:endParaRPr b="0" lang="ru-RU" sz="3200" spc="-1" strike="noStrike">
              <a:latin typeface="Arial"/>
            </a:endParaRPr>
          </a:p>
        </p:txBody>
      </p:sp>
      <p:sp>
        <p:nvSpPr>
          <p:cNvPr id="118" name="PlaceHolder 4"/>
          <p:cNvSpPr>
            <a:spLocks noGrp="1"/>
          </p:cNvSpPr>
          <p:nvPr>
            <p:ph type="body"/>
          </p:nvPr>
        </p:nvSpPr>
        <p:spPr>
          <a:xfrm>
            <a:off x="6022080" y="1604520"/>
            <a:ext cx="2649600" cy="1896840"/>
          </a:xfrm>
          <a:prstGeom prst="rect">
            <a:avLst/>
          </a:prstGeom>
        </p:spPr>
        <p:txBody>
          <a:bodyPr lIns="0" rIns="0" tIns="0" bIns="0">
            <a:normAutofit/>
          </a:bodyPr>
          <a:p>
            <a:endParaRPr b="0" lang="ru-RU" sz="3200" spc="-1" strike="noStrike">
              <a:latin typeface="Arial"/>
            </a:endParaRPr>
          </a:p>
        </p:txBody>
      </p:sp>
      <p:sp>
        <p:nvSpPr>
          <p:cNvPr id="119" name="PlaceHolder 5"/>
          <p:cNvSpPr>
            <a:spLocks noGrp="1"/>
          </p:cNvSpPr>
          <p:nvPr>
            <p:ph type="body"/>
          </p:nvPr>
        </p:nvSpPr>
        <p:spPr>
          <a:xfrm>
            <a:off x="457200" y="3682080"/>
            <a:ext cx="2649600" cy="1896840"/>
          </a:xfrm>
          <a:prstGeom prst="rect">
            <a:avLst/>
          </a:prstGeom>
        </p:spPr>
        <p:txBody>
          <a:bodyPr lIns="0" rIns="0" tIns="0" bIns="0">
            <a:normAutofit/>
          </a:bodyPr>
          <a:p>
            <a:endParaRPr b="0" lang="ru-RU" sz="3200" spc="-1" strike="noStrike">
              <a:latin typeface="Arial"/>
            </a:endParaRPr>
          </a:p>
        </p:txBody>
      </p:sp>
      <p:sp>
        <p:nvSpPr>
          <p:cNvPr id="120" name="PlaceHolder 6"/>
          <p:cNvSpPr>
            <a:spLocks noGrp="1"/>
          </p:cNvSpPr>
          <p:nvPr>
            <p:ph type="body"/>
          </p:nvPr>
        </p:nvSpPr>
        <p:spPr>
          <a:xfrm>
            <a:off x="3239640" y="3682080"/>
            <a:ext cx="2649600" cy="1896840"/>
          </a:xfrm>
          <a:prstGeom prst="rect">
            <a:avLst/>
          </a:prstGeom>
        </p:spPr>
        <p:txBody>
          <a:bodyPr lIns="0" rIns="0" tIns="0" bIns="0">
            <a:normAutofit/>
          </a:bodyPr>
          <a:p>
            <a:endParaRPr b="0" lang="ru-RU" sz="3200" spc="-1" strike="noStrike">
              <a:latin typeface="Arial"/>
            </a:endParaRPr>
          </a:p>
        </p:txBody>
      </p:sp>
      <p:sp>
        <p:nvSpPr>
          <p:cNvPr id="121" name="PlaceHolder 7"/>
          <p:cNvSpPr>
            <a:spLocks noGrp="1"/>
          </p:cNvSpPr>
          <p:nvPr>
            <p:ph type="body"/>
          </p:nvPr>
        </p:nvSpPr>
        <p:spPr>
          <a:xfrm>
            <a:off x="6022080" y="3682080"/>
            <a:ext cx="26496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27"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29" name="PlaceHolder 2"/>
          <p:cNvSpPr>
            <a:spLocks noGrp="1"/>
          </p:cNvSpPr>
          <p:nvPr>
            <p:ph type="body"/>
          </p:nvPr>
        </p:nvSpPr>
        <p:spPr>
          <a:xfrm>
            <a:off x="457200" y="1604520"/>
            <a:ext cx="822924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31"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132"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4"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36"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137"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
        <p:nvSpPr>
          <p:cNvPr id="138"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40"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141"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142" name="PlaceHolder 4"/>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44"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145"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146" name="PlaceHolder 4"/>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48" name="PlaceHolder 2"/>
          <p:cNvSpPr>
            <a:spLocks noGrp="1"/>
          </p:cNvSpPr>
          <p:nvPr>
            <p:ph type="body"/>
          </p:nvPr>
        </p:nvSpPr>
        <p:spPr>
          <a:xfrm>
            <a:off x="457200" y="1604520"/>
            <a:ext cx="8229240" cy="1896840"/>
          </a:xfrm>
          <a:prstGeom prst="rect">
            <a:avLst/>
          </a:prstGeom>
        </p:spPr>
        <p:txBody>
          <a:bodyPr lIns="0" rIns="0" tIns="0" bIns="0">
            <a:normAutofit/>
          </a:bodyPr>
          <a:p>
            <a:endParaRPr b="0" lang="ru-RU" sz="3200" spc="-1" strike="noStrike">
              <a:latin typeface="Arial"/>
            </a:endParaRPr>
          </a:p>
        </p:txBody>
      </p:sp>
      <p:sp>
        <p:nvSpPr>
          <p:cNvPr id="149" name="PlaceHolder 3"/>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51"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152"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153"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
        <p:nvSpPr>
          <p:cNvPr id="154" name="PlaceHolder 5"/>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56" name="PlaceHolder 2"/>
          <p:cNvSpPr>
            <a:spLocks noGrp="1"/>
          </p:cNvSpPr>
          <p:nvPr>
            <p:ph type="body"/>
          </p:nvPr>
        </p:nvSpPr>
        <p:spPr>
          <a:xfrm>
            <a:off x="457200" y="1604520"/>
            <a:ext cx="2649600" cy="1896840"/>
          </a:xfrm>
          <a:prstGeom prst="rect">
            <a:avLst/>
          </a:prstGeom>
        </p:spPr>
        <p:txBody>
          <a:bodyPr lIns="0" rIns="0" tIns="0" bIns="0">
            <a:normAutofit/>
          </a:bodyPr>
          <a:p>
            <a:endParaRPr b="0" lang="ru-RU" sz="3200" spc="-1" strike="noStrike">
              <a:latin typeface="Arial"/>
            </a:endParaRPr>
          </a:p>
        </p:txBody>
      </p:sp>
      <p:sp>
        <p:nvSpPr>
          <p:cNvPr id="157" name="PlaceHolder 3"/>
          <p:cNvSpPr>
            <a:spLocks noGrp="1"/>
          </p:cNvSpPr>
          <p:nvPr>
            <p:ph type="body"/>
          </p:nvPr>
        </p:nvSpPr>
        <p:spPr>
          <a:xfrm>
            <a:off x="3239640" y="1604520"/>
            <a:ext cx="2649600" cy="1896840"/>
          </a:xfrm>
          <a:prstGeom prst="rect">
            <a:avLst/>
          </a:prstGeom>
        </p:spPr>
        <p:txBody>
          <a:bodyPr lIns="0" rIns="0" tIns="0" bIns="0">
            <a:normAutofit/>
          </a:bodyPr>
          <a:p>
            <a:endParaRPr b="0" lang="ru-RU" sz="3200" spc="-1" strike="noStrike">
              <a:latin typeface="Arial"/>
            </a:endParaRPr>
          </a:p>
        </p:txBody>
      </p:sp>
      <p:sp>
        <p:nvSpPr>
          <p:cNvPr id="158" name="PlaceHolder 4"/>
          <p:cNvSpPr>
            <a:spLocks noGrp="1"/>
          </p:cNvSpPr>
          <p:nvPr>
            <p:ph type="body"/>
          </p:nvPr>
        </p:nvSpPr>
        <p:spPr>
          <a:xfrm>
            <a:off x="6022080" y="1604520"/>
            <a:ext cx="2649600" cy="1896840"/>
          </a:xfrm>
          <a:prstGeom prst="rect">
            <a:avLst/>
          </a:prstGeom>
        </p:spPr>
        <p:txBody>
          <a:bodyPr lIns="0" rIns="0" tIns="0" bIns="0">
            <a:normAutofit/>
          </a:bodyPr>
          <a:p>
            <a:endParaRPr b="0" lang="ru-RU" sz="3200" spc="-1" strike="noStrike">
              <a:latin typeface="Arial"/>
            </a:endParaRPr>
          </a:p>
        </p:txBody>
      </p:sp>
      <p:sp>
        <p:nvSpPr>
          <p:cNvPr id="159" name="PlaceHolder 5"/>
          <p:cNvSpPr>
            <a:spLocks noGrp="1"/>
          </p:cNvSpPr>
          <p:nvPr>
            <p:ph type="body"/>
          </p:nvPr>
        </p:nvSpPr>
        <p:spPr>
          <a:xfrm>
            <a:off x="457200" y="3682080"/>
            <a:ext cx="2649600" cy="1896840"/>
          </a:xfrm>
          <a:prstGeom prst="rect">
            <a:avLst/>
          </a:prstGeom>
        </p:spPr>
        <p:txBody>
          <a:bodyPr lIns="0" rIns="0" tIns="0" bIns="0">
            <a:normAutofit/>
          </a:bodyPr>
          <a:p>
            <a:endParaRPr b="0" lang="ru-RU" sz="3200" spc="-1" strike="noStrike">
              <a:latin typeface="Arial"/>
            </a:endParaRPr>
          </a:p>
        </p:txBody>
      </p:sp>
      <p:sp>
        <p:nvSpPr>
          <p:cNvPr id="160" name="PlaceHolder 6"/>
          <p:cNvSpPr>
            <a:spLocks noGrp="1"/>
          </p:cNvSpPr>
          <p:nvPr>
            <p:ph type="body"/>
          </p:nvPr>
        </p:nvSpPr>
        <p:spPr>
          <a:xfrm>
            <a:off x="3239640" y="3682080"/>
            <a:ext cx="2649600" cy="1896840"/>
          </a:xfrm>
          <a:prstGeom prst="rect">
            <a:avLst/>
          </a:prstGeom>
        </p:spPr>
        <p:txBody>
          <a:bodyPr lIns="0" rIns="0" tIns="0" bIns="0">
            <a:normAutofit/>
          </a:bodyPr>
          <a:p>
            <a:endParaRPr b="0" lang="ru-RU" sz="3200" spc="-1" strike="noStrike">
              <a:latin typeface="Arial"/>
            </a:endParaRPr>
          </a:p>
        </p:txBody>
      </p:sp>
      <p:sp>
        <p:nvSpPr>
          <p:cNvPr id="161" name="PlaceHolder 7"/>
          <p:cNvSpPr>
            <a:spLocks noGrp="1"/>
          </p:cNvSpPr>
          <p:nvPr>
            <p:ph type="body"/>
          </p:nvPr>
        </p:nvSpPr>
        <p:spPr>
          <a:xfrm>
            <a:off x="6022080" y="3682080"/>
            <a:ext cx="26496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67"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69" name="PlaceHolder 2"/>
          <p:cNvSpPr>
            <a:spLocks noGrp="1"/>
          </p:cNvSpPr>
          <p:nvPr>
            <p:ph type="body"/>
          </p:nvPr>
        </p:nvSpPr>
        <p:spPr>
          <a:xfrm>
            <a:off x="457200" y="1604520"/>
            <a:ext cx="822924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71"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172"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4"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76"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177"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
        <p:nvSpPr>
          <p:cNvPr id="178"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80"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181"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182" name="PlaceHolder 4"/>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84"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185"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186" name="PlaceHolder 4"/>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88" name="PlaceHolder 2"/>
          <p:cNvSpPr>
            <a:spLocks noGrp="1"/>
          </p:cNvSpPr>
          <p:nvPr>
            <p:ph type="body"/>
          </p:nvPr>
        </p:nvSpPr>
        <p:spPr>
          <a:xfrm>
            <a:off x="457200" y="1604520"/>
            <a:ext cx="8229240" cy="1896840"/>
          </a:xfrm>
          <a:prstGeom prst="rect">
            <a:avLst/>
          </a:prstGeom>
        </p:spPr>
        <p:txBody>
          <a:bodyPr lIns="0" rIns="0" tIns="0" bIns="0">
            <a:normAutofit/>
          </a:bodyPr>
          <a:p>
            <a:endParaRPr b="0" lang="ru-RU" sz="3200" spc="-1" strike="noStrike">
              <a:latin typeface="Arial"/>
            </a:endParaRPr>
          </a:p>
        </p:txBody>
      </p:sp>
      <p:sp>
        <p:nvSpPr>
          <p:cNvPr id="189" name="PlaceHolder 3"/>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91"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192"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193"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
        <p:nvSpPr>
          <p:cNvPr id="194" name="PlaceHolder 5"/>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96" name="PlaceHolder 2"/>
          <p:cNvSpPr>
            <a:spLocks noGrp="1"/>
          </p:cNvSpPr>
          <p:nvPr>
            <p:ph type="body"/>
          </p:nvPr>
        </p:nvSpPr>
        <p:spPr>
          <a:xfrm>
            <a:off x="457200" y="1604520"/>
            <a:ext cx="2649600" cy="1896840"/>
          </a:xfrm>
          <a:prstGeom prst="rect">
            <a:avLst/>
          </a:prstGeom>
        </p:spPr>
        <p:txBody>
          <a:bodyPr lIns="0" rIns="0" tIns="0" bIns="0">
            <a:normAutofit/>
          </a:bodyPr>
          <a:p>
            <a:endParaRPr b="0" lang="ru-RU" sz="3200" spc="-1" strike="noStrike">
              <a:latin typeface="Arial"/>
            </a:endParaRPr>
          </a:p>
        </p:txBody>
      </p:sp>
      <p:sp>
        <p:nvSpPr>
          <p:cNvPr id="197" name="PlaceHolder 3"/>
          <p:cNvSpPr>
            <a:spLocks noGrp="1"/>
          </p:cNvSpPr>
          <p:nvPr>
            <p:ph type="body"/>
          </p:nvPr>
        </p:nvSpPr>
        <p:spPr>
          <a:xfrm>
            <a:off x="3239640" y="1604520"/>
            <a:ext cx="2649600" cy="1896840"/>
          </a:xfrm>
          <a:prstGeom prst="rect">
            <a:avLst/>
          </a:prstGeom>
        </p:spPr>
        <p:txBody>
          <a:bodyPr lIns="0" rIns="0" tIns="0" bIns="0">
            <a:normAutofit/>
          </a:bodyPr>
          <a:p>
            <a:endParaRPr b="0" lang="ru-RU" sz="3200" spc="-1" strike="noStrike">
              <a:latin typeface="Arial"/>
            </a:endParaRPr>
          </a:p>
        </p:txBody>
      </p:sp>
      <p:sp>
        <p:nvSpPr>
          <p:cNvPr id="198" name="PlaceHolder 4"/>
          <p:cNvSpPr>
            <a:spLocks noGrp="1"/>
          </p:cNvSpPr>
          <p:nvPr>
            <p:ph type="body"/>
          </p:nvPr>
        </p:nvSpPr>
        <p:spPr>
          <a:xfrm>
            <a:off x="6022080" y="1604520"/>
            <a:ext cx="2649600" cy="1896840"/>
          </a:xfrm>
          <a:prstGeom prst="rect">
            <a:avLst/>
          </a:prstGeom>
        </p:spPr>
        <p:txBody>
          <a:bodyPr lIns="0" rIns="0" tIns="0" bIns="0">
            <a:normAutofit/>
          </a:bodyPr>
          <a:p>
            <a:endParaRPr b="0" lang="ru-RU" sz="3200" spc="-1" strike="noStrike">
              <a:latin typeface="Arial"/>
            </a:endParaRPr>
          </a:p>
        </p:txBody>
      </p:sp>
      <p:sp>
        <p:nvSpPr>
          <p:cNvPr id="199" name="PlaceHolder 5"/>
          <p:cNvSpPr>
            <a:spLocks noGrp="1"/>
          </p:cNvSpPr>
          <p:nvPr>
            <p:ph type="body"/>
          </p:nvPr>
        </p:nvSpPr>
        <p:spPr>
          <a:xfrm>
            <a:off x="457200" y="3682080"/>
            <a:ext cx="2649600" cy="1896840"/>
          </a:xfrm>
          <a:prstGeom prst="rect">
            <a:avLst/>
          </a:prstGeom>
        </p:spPr>
        <p:txBody>
          <a:bodyPr lIns="0" rIns="0" tIns="0" bIns="0">
            <a:normAutofit/>
          </a:bodyPr>
          <a:p>
            <a:endParaRPr b="0" lang="ru-RU" sz="3200" spc="-1" strike="noStrike">
              <a:latin typeface="Arial"/>
            </a:endParaRPr>
          </a:p>
        </p:txBody>
      </p:sp>
      <p:sp>
        <p:nvSpPr>
          <p:cNvPr id="200" name="PlaceHolder 6"/>
          <p:cNvSpPr>
            <a:spLocks noGrp="1"/>
          </p:cNvSpPr>
          <p:nvPr>
            <p:ph type="body"/>
          </p:nvPr>
        </p:nvSpPr>
        <p:spPr>
          <a:xfrm>
            <a:off x="3239640" y="3682080"/>
            <a:ext cx="2649600" cy="1896840"/>
          </a:xfrm>
          <a:prstGeom prst="rect">
            <a:avLst/>
          </a:prstGeom>
        </p:spPr>
        <p:txBody>
          <a:bodyPr lIns="0" rIns="0" tIns="0" bIns="0">
            <a:normAutofit/>
          </a:bodyPr>
          <a:p>
            <a:endParaRPr b="0" lang="ru-RU" sz="3200" spc="-1" strike="noStrike">
              <a:latin typeface="Arial"/>
            </a:endParaRPr>
          </a:p>
        </p:txBody>
      </p:sp>
      <p:sp>
        <p:nvSpPr>
          <p:cNvPr id="201" name="PlaceHolder 7"/>
          <p:cNvSpPr>
            <a:spLocks noGrp="1"/>
          </p:cNvSpPr>
          <p:nvPr>
            <p:ph type="body"/>
          </p:nvPr>
        </p:nvSpPr>
        <p:spPr>
          <a:xfrm>
            <a:off x="6022080" y="3682080"/>
            <a:ext cx="26496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07"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09" name="PlaceHolder 2"/>
          <p:cNvSpPr>
            <a:spLocks noGrp="1"/>
          </p:cNvSpPr>
          <p:nvPr>
            <p:ph type="body"/>
          </p:nvPr>
        </p:nvSpPr>
        <p:spPr>
          <a:xfrm>
            <a:off x="457200" y="1604520"/>
            <a:ext cx="822924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11"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212"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4"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16"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217"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
        <p:nvSpPr>
          <p:cNvPr id="218"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20"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221"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222" name="PlaceHolder 4"/>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24"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225"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226" name="PlaceHolder 4"/>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16"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
        <p:nvSpPr>
          <p:cNvPr id="17"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28" name="PlaceHolder 2"/>
          <p:cNvSpPr>
            <a:spLocks noGrp="1"/>
          </p:cNvSpPr>
          <p:nvPr>
            <p:ph type="body"/>
          </p:nvPr>
        </p:nvSpPr>
        <p:spPr>
          <a:xfrm>
            <a:off x="457200" y="1604520"/>
            <a:ext cx="8229240" cy="1896840"/>
          </a:xfrm>
          <a:prstGeom prst="rect">
            <a:avLst/>
          </a:prstGeom>
        </p:spPr>
        <p:txBody>
          <a:bodyPr lIns="0" rIns="0" tIns="0" bIns="0">
            <a:normAutofit/>
          </a:bodyPr>
          <a:p>
            <a:endParaRPr b="0" lang="ru-RU" sz="3200" spc="-1" strike="noStrike">
              <a:latin typeface="Arial"/>
            </a:endParaRPr>
          </a:p>
        </p:txBody>
      </p:sp>
      <p:sp>
        <p:nvSpPr>
          <p:cNvPr id="229" name="PlaceHolder 3"/>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31"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232"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233"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
        <p:nvSpPr>
          <p:cNvPr id="234" name="PlaceHolder 5"/>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36" name="PlaceHolder 2"/>
          <p:cNvSpPr>
            <a:spLocks noGrp="1"/>
          </p:cNvSpPr>
          <p:nvPr>
            <p:ph type="body"/>
          </p:nvPr>
        </p:nvSpPr>
        <p:spPr>
          <a:xfrm>
            <a:off x="457200" y="1604520"/>
            <a:ext cx="2649600" cy="1896840"/>
          </a:xfrm>
          <a:prstGeom prst="rect">
            <a:avLst/>
          </a:prstGeom>
        </p:spPr>
        <p:txBody>
          <a:bodyPr lIns="0" rIns="0" tIns="0" bIns="0">
            <a:normAutofit/>
          </a:bodyPr>
          <a:p>
            <a:endParaRPr b="0" lang="ru-RU" sz="3200" spc="-1" strike="noStrike">
              <a:latin typeface="Arial"/>
            </a:endParaRPr>
          </a:p>
        </p:txBody>
      </p:sp>
      <p:sp>
        <p:nvSpPr>
          <p:cNvPr id="237" name="PlaceHolder 3"/>
          <p:cNvSpPr>
            <a:spLocks noGrp="1"/>
          </p:cNvSpPr>
          <p:nvPr>
            <p:ph type="body"/>
          </p:nvPr>
        </p:nvSpPr>
        <p:spPr>
          <a:xfrm>
            <a:off x="3239640" y="1604520"/>
            <a:ext cx="2649600" cy="1896840"/>
          </a:xfrm>
          <a:prstGeom prst="rect">
            <a:avLst/>
          </a:prstGeom>
        </p:spPr>
        <p:txBody>
          <a:bodyPr lIns="0" rIns="0" tIns="0" bIns="0">
            <a:normAutofit/>
          </a:bodyPr>
          <a:p>
            <a:endParaRPr b="0" lang="ru-RU" sz="3200" spc="-1" strike="noStrike">
              <a:latin typeface="Arial"/>
            </a:endParaRPr>
          </a:p>
        </p:txBody>
      </p:sp>
      <p:sp>
        <p:nvSpPr>
          <p:cNvPr id="238" name="PlaceHolder 4"/>
          <p:cNvSpPr>
            <a:spLocks noGrp="1"/>
          </p:cNvSpPr>
          <p:nvPr>
            <p:ph type="body"/>
          </p:nvPr>
        </p:nvSpPr>
        <p:spPr>
          <a:xfrm>
            <a:off x="6022080" y="1604520"/>
            <a:ext cx="2649600" cy="1896840"/>
          </a:xfrm>
          <a:prstGeom prst="rect">
            <a:avLst/>
          </a:prstGeom>
        </p:spPr>
        <p:txBody>
          <a:bodyPr lIns="0" rIns="0" tIns="0" bIns="0">
            <a:normAutofit/>
          </a:bodyPr>
          <a:p>
            <a:endParaRPr b="0" lang="ru-RU" sz="3200" spc="-1" strike="noStrike">
              <a:latin typeface="Arial"/>
            </a:endParaRPr>
          </a:p>
        </p:txBody>
      </p:sp>
      <p:sp>
        <p:nvSpPr>
          <p:cNvPr id="239" name="PlaceHolder 5"/>
          <p:cNvSpPr>
            <a:spLocks noGrp="1"/>
          </p:cNvSpPr>
          <p:nvPr>
            <p:ph type="body"/>
          </p:nvPr>
        </p:nvSpPr>
        <p:spPr>
          <a:xfrm>
            <a:off x="457200" y="3682080"/>
            <a:ext cx="2649600" cy="1896840"/>
          </a:xfrm>
          <a:prstGeom prst="rect">
            <a:avLst/>
          </a:prstGeom>
        </p:spPr>
        <p:txBody>
          <a:bodyPr lIns="0" rIns="0" tIns="0" bIns="0">
            <a:normAutofit/>
          </a:bodyPr>
          <a:p>
            <a:endParaRPr b="0" lang="ru-RU" sz="3200" spc="-1" strike="noStrike">
              <a:latin typeface="Arial"/>
            </a:endParaRPr>
          </a:p>
        </p:txBody>
      </p:sp>
      <p:sp>
        <p:nvSpPr>
          <p:cNvPr id="240" name="PlaceHolder 6"/>
          <p:cNvSpPr>
            <a:spLocks noGrp="1"/>
          </p:cNvSpPr>
          <p:nvPr>
            <p:ph type="body"/>
          </p:nvPr>
        </p:nvSpPr>
        <p:spPr>
          <a:xfrm>
            <a:off x="3239640" y="3682080"/>
            <a:ext cx="2649600" cy="1896840"/>
          </a:xfrm>
          <a:prstGeom prst="rect">
            <a:avLst/>
          </a:prstGeom>
        </p:spPr>
        <p:txBody>
          <a:bodyPr lIns="0" rIns="0" tIns="0" bIns="0">
            <a:normAutofit/>
          </a:bodyPr>
          <a:p>
            <a:endParaRPr b="0" lang="ru-RU" sz="3200" spc="-1" strike="noStrike">
              <a:latin typeface="Arial"/>
            </a:endParaRPr>
          </a:p>
        </p:txBody>
      </p:sp>
      <p:sp>
        <p:nvSpPr>
          <p:cNvPr id="241" name="PlaceHolder 7"/>
          <p:cNvSpPr>
            <a:spLocks noGrp="1"/>
          </p:cNvSpPr>
          <p:nvPr>
            <p:ph type="body"/>
          </p:nvPr>
        </p:nvSpPr>
        <p:spPr>
          <a:xfrm>
            <a:off x="6022080" y="3682080"/>
            <a:ext cx="26496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47"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49" name="PlaceHolder 2"/>
          <p:cNvSpPr>
            <a:spLocks noGrp="1"/>
          </p:cNvSpPr>
          <p:nvPr>
            <p:ph type="body"/>
          </p:nvPr>
        </p:nvSpPr>
        <p:spPr>
          <a:xfrm>
            <a:off x="457200" y="1604520"/>
            <a:ext cx="822924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51"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252"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4"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56"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257"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
        <p:nvSpPr>
          <p:cNvPr id="258"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60"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261"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262" name="PlaceHolder 4"/>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64"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265"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266" name="PlaceHolder 4"/>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68" name="PlaceHolder 2"/>
          <p:cNvSpPr>
            <a:spLocks noGrp="1"/>
          </p:cNvSpPr>
          <p:nvPr>
            <p:ph type="body"/>
          </p:nvPr>
        </p:nvSpPr>
        <p:spPr>
          <a:xfrm>
            <a:off x="457200" y="1604520"/>
            <a:ext cx="8229240" cy="1896840"/>
          </a:xfrm>
          <a:prstGeom prst="rect">
            <a:avLst/>
          </a:prstGeom>
        </p:spPr>
        <p:txBody>
          <a:bodyPr lIns="0" rIns="0" tIns="0" bIns="0">
            <a:normAutofit/>
          </a:bodyPr>
          <a:p>
            <a:endParaRPr b="0" lang="ru-RU" sz="3200" spc="-1" strike="noStrike">
              <a:latin typeface="Arial"/>
            </a:endParaRPr>
          </a:p>
        </p:txBody>
      </p:sp>
      <p:sp>
        <p:nvSpPr>
          <p:cNvPr id="269" name="PlaceHolder 3"/>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71"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272"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273"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
        <p:nvSpPr>
          <p:cNvPr id="274" name="PlaceHolder 5"/>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76" name="PlaceHolder 2"/>
          <p:cNvSpPr>
            <a:spLocks noGrp="1"/>
          </p:cNvSpPr>
          <p:nvPr>
            <p:ph type="body"/>
          </p:nvPr>
        </p:nvSpPr>
        <p:spPr>
          <a:xfrm>
            <a:off x="457200" y="1604520"/>
            <a:ext cx="2649600" cy="1896840"/>
          </a:xfrm>
          <a:prstGeom prst="rect">
            <a:avLst/>
          </a:prstGeom>
        </p:spPr>
        <p:txBody>
          <a:bodyPr lIns="0" rIns="0" tIns="0" bIns="0">
            <a:normAutofit/>
          </a:bodyPr>
          <a:p>
            <a:endParaRPr b="0" lang="ru-RU" sz="3200" spc="-1" strike="noStrike">
              <a:latin typeface="Arial"/>
            </a:endParaRPr>
          </a:p>
        </p:txBody>
      </p:sp>
      <p:sp>
        <p:nvSpPr>
          <p:cNvPr id="277" name="PlaceHolder 3"/>
          <p:cNvSpPr>
            <a:spLocks noGrp="1"/>
          </p:cNvSpPr>
          <p:nvPr>
            <p:ph type="body"/>
          </p:nvPr>
        </p:nvSpPr>
        <p:spPr>
          <a:xfrm>
            <a:off x="3239640" y="1604520"/>
            <a:ext cx="2649600" cy="1896840"/>
          </a:xfrm>
          <a:prstGeom prst="rect">
            <a:avLst/>
          </a:prstGeom>
        </p:spPr>
        <p:txBody>
          <a:bodyPr lIns="0" rIns="0" tIns="0" bIns="0">
            <a:normAutofit/>
          </a:bodyPr>
          <a:p>
            <a:endParaRPr b="0" lang="ru-RU" sz="3200" spc="-1" strike="noStrike">
              <a:latin typeface="Arial"/>
            </a:endParaRPr>
          </a:p>
        </p:txBody>
      </p:sp>
      <p:sp>
        <p:nvSpPr>
          <p:cNvPr id="278" name="PlaceHolder 4"/>
          <p:cNvSpPr>
            <a:spLocks noGrp="1"/>
          </p:cNvSpPr>
          <p:nvPr>
            <p:ph type="body"/>
          </p:nvPr>
        </p:nvSpPr>
        <p:spPr>
          <a:xfrm>
            <a:off x="6022080" y="1604520"/>
            <a:ext cx="2649600" cy="1896840"/>
          </a:xfrm>
          <a:prstGeom prst="rect">
            <a:avLst/>
          </a:prstGeom>
        </p:spPr>
        <p:txBody>
          <a:bodyPr lIns="0" rIns="0" tIns="0" bIns="0">
            <a:normAutofit/>
          </a:bodyPr>
          <a:p>
            <a:endParaRPr b="0" lang="ru-RU" sz="3200" spc="-1" strike="noStrike">
              <a:latin typeface="Arial"/>
            </a:endParaRPr>
          </a:p>
        </p:txBody>
      </p:sp>
      <p:sp>
        <p:nvSpPr>
          <p:cNvPr id="279" name="PlaceHolder 5"/>
          <p:cNvSpPr>
            <a:spLocks noGrp="1"/>
          </p:cNvSpPr>
          <p:nvPr>
            <p:ph type="body"/>
          </p:nvPr>
        </p:nvSpPr>
        <p:spPr>
          <a:xfrm>
            <a:off x="457200" y="3682080"/>
            <a:ext cx="2649600" cy="1896840"/>
          </a:xfrm>
          <a:prstGeom prst="rect">
            <a:avLst/>
          </a:prstGeom>
        </p:spPr>
        <p:txBody>
          <a:bodyPr lIns="0" rIns="0" tIns="0" bIns="0">
            <a:normAutofit/>
          </a:bodyPr>
          <a:p>
            <a:endParaRPr b="0" lang="ru-RU" sz="3200" spc="-1" strike="noStrike">
              <a:latin typeface="Arial"/>
            </a:endParaRPr>
          </a:p>
        </p:txBody>
      </p:sp>
      <p:sp>
        <p:nvSpPr>
          <p:cNvPr id="280" name="PlaceHolder 6"/>
          <p:cNvSpPr>
            <a:spLocks noGrp="1"/>
          </p:cNvSpPr>
          <p:nvPr>
            <p:ph type="body"/>
          </p:nvPr>
        </p:nvSpPr>
        <p:spPr>
          <a:xfrm>
            <a:off x="3239640" y="3682080"/>
            <a:ext cx="2649600" cy="1896840"/>
          </a:xfrm>
          <a:prstGeom prst="rect">
            <a:avLst/>
          </a:prstGeom>
        </p:spPr>
        <p:txBody>
          <a:bodyPr lIns="0" rIns="0" tIns="0" bIns="0">
            <a:normAutofit/>
          </a:bodyPr>
          <a:p>
            <a:endParaRPr b="0" lang="ru-RU" sz="3200" spc="-1" strike="noStrike">
              <a:latin typeface="Arial"/>
            </a:endParaRPr>
          </a:p>
        </p:txBody>
      </p:sp>
      <p:sp>
        <p:nvSpPr>
          <p:cNvPr id="281" name="PlaceHolder 7"/>
          <p:cNvSpPr>
            <a:spLocks noGrp="1"/>
          </p:cNvSpPr>
          <p:nvPr>
            <p:ph type="body"/>
          </p:nvPr>
        </p:nvSpPr>
        <p:spPr>
          <a:xfrm>
            <a:off x="6022080" y="3682080"/>
            <a:ext cx="26496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87"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89" name="PlaceHolder 2"/>
          <p:cNvSpPr>
            <a:spLocks noGrp="1"/>
          </p:cNvSpPr>
          <p:nvPr>
            <p:ph type="body"/>
          </p:nvPr>
        </p:nvSpPr>
        <p:spPr>
          <a:xfrm>
            <a:off x="457200" y="1604520"/>
            <a:ext cx="822924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91"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292"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4"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96"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297"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
        <p:nvSpPr>
          <p:cNvPr id="298"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300"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301"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302" name="PlaceHolder 4"/>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304"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305"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306" name="PlaceHolder 4"/>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308" name="PlaceHolder 2"/>
          <p:cNvSpPr>
            <a:spLocks noGrp="1"/>
          </p:cNvSpPr>
          <p:nvPr>
            <p:ph type="body"/>
          </p:nvPr>
        </p:nvSpPr>
        <p:spPr>
          <a:xfrm>
            <a:off x="457200" y="1604520"/>
            <a:ext cx="8229240" cy="1896840"/>
          </a:xfrm>
          <a:prstGeom prst="rect">
            <a:avLst/>
          </a:prstGeom>
        </p:spPr>
        <p:txBody>
          <a:bodyPr lIns="0" rIns="0" tIns="0" bIns="0">
            <a:normAutofit/>
          </a:bodyPr>
          <a:p>
            <a:endParaRPr b="0" lang="ru-RU" sz="3200" spc="-1" strike="noStrike">
              <a:latin typeface="Arial"/>
            </a:endParaRPr>
          </a:p>
        </p:txBody>
      </p:sp>
      <p:sp>
        <p:nvSpPr>
          <p:cNvPr id="309" name="PlaceHolder 3"/>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311"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312"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313"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
        <p:nvSpPr>
          <p:cNvPr id="314" name="PlaceHolder 5"/>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316" name="PlaceHolder 2"/>
          <p:cNvSpPr>
            <a:spLocks noGrp="1"/>
          </p:cNvSpPr>
          <p:nvPr>
            <p:ph type="body"/>
          </p:nvPr>
        </p:nvSpPr>
        <p:spPr>
          <a:xfrm>
            <a:off x="457200" y="1604520"/>
            <a:ext cx="2649600" cy="1896840"/>
          </a:xfrm>
          <a:prstGeom prst="rect">
            <a:avLst/>
          </a:prstGeom>
        </p:spPr>
        <p:txBody>
          <a:bodyPr lIns="0" rIns="0" tIns="0" bIns="0">
            <a:normAutofit/>
          </a:bodyPr>
          <a:p>
            <a:endParaRPr b="0" lang="ru-RU" sz="3200" spc="-1" strike="noStrike">
              <a:latin typeface="Arial"/>
            </a:endParaRPr>
          </a:p>
        </p:txBody>
      </p:sp>
      <p:sp>
        <p:nvSpPr>
          <p:cNvPr id="317" name="PlaceHolder 3"/>
          <p:cNvSpPr>
            <a:spLocks noGrp="1"/>
          </p:cNvSpPr>
          <p:nvPr>
            <p:ph type="body"/>
          </p:nvPr>
        </p:nvSpPr>
        <p:spPr>
          <a:xfrm>
            <a:off x="3239640" y="1604520"/>
            <a:ext cx="2649600" cy="1896840"/>
          </a:xfrm>
          <a:prstGeom prst="rect">
            <a:avLst/>
          </a:prstGeom>
        </p:spPr>
        <p:txBody>
          <a:bodyPr lIns="0" rIns="0" tIns="0" bIns="0">
            <a:normAutofit/>
          </a:bodyPr>
          <a:p>
            <a:endParaRPr b="0" lang="ru-RU" sz="3200" spc="-1" strike="noStrike">
              <a:latin typeface="Arial"/>
            </a:endParaRPr>
          </a:p>
        </p:txBody>
      </p:sp>
      <p:sp>
        <p:nvSpPr>
          <p:cNvPr id="318" name="PlaceHolder 4"/>
          <p:cNvSpPr>
            <a:spLocks noGrp="1"/>
          </p:cNvSpPr>
          <p:nvPr>
            <p:ph type="body"/>
          </p:nvPr>
        </p:nvSpPr>
        <p:spPr>
          <a:xfrm>
            <a:off x="6022080" y="1604520"/>
            <a:ext cx="2649600" cy="1896840"/>
          </a:xfrm>
          <a:prstGeom prst="rect">
            <a:avLst/>
          </a:prstGeom>
        </p:spPr>
        <p:txBody>
          <a:bodyPr lIns="0" rIns="0" tIns="0" bIns="0">
            <a:normAutofit/>
          </a:bodyPr>
          <a:p>
            <a:endParaRPr b="0" lang="ru-RU" sz="3200" spc="-1" strike="noStrike">
              <a:latin typeface="Arial"/>
            </a:endParaRPr>
          </a:p>
        </p:txBody>
      </p:sp>
      <p:sp>
        <p:nvSpPr>
          <p:cNvPr id="319" name="PlaceHolder 5"/>
          <p:cNvSpPr>
            <a:spLocks noGrp="1"/>
          </p:cNvSpPr>
          <p:nvPr>
            <p:ph type="body"/>
          </p:nvPr>
        </p:nvSpPr>
        <p:spPr>
          <a:xfrm>
            <a:off x="457200" y="3682080"/>
            <a:ext cx="2649600" cy="1896840"/>
          </a:xfrm>
          <a:prstGeom prst="rect">
            <a:avLst/>
          </a:prstGeom>
        </p:spPr>
        <p:txBody>
          <a:bodyPr lIns="0" rIns="0" tIns="0" bIns="0">
            <a:normAutofit/>
          </a:bodyPr>
          <a:p>
            <a:endParaRPr b="0" lang="ru-RU" sz="3200" spc="-1" strike="noStrike">
              <a:latin typeface="Arial"/>
            </a:endParaRPr>
          </a:p>
        </p:txBody>
      </p:sp>
      <p:sp>
        <p:nvSpPr>
          <p:cNvPr id="320" name="PlaceHolder 6"/>
          <p:cNvSpPr>
            <a:spLocks noGrp="1"/>
          </p:cNvSpPr>
          <p:nvPr>
            <p:ph type="body"/>
          </p:nvPr>
        </p:nvSpPr>
        <p:spPr>
          <a:xfrm>
            <a:off x="3239640" y="3682080"/>
            <a:ext cx="2649600" cy="1896840"/>
          </a:xfrm>
          <a:prstGeom prst="rect">
            <a:avLst/>
          </a:prstGeom>
        </p:spPr>
        <p:txBody>
          <a:bodyPr lIns="0" rIns="0" tIns="0" bIns="0">
            <a:normAutofit/>
          </a:bodyPr>
          <a:p>
            <a:endParaRPr b="0" lang="ru-RU" sz="3200" spc="-1" strike="noStrike">
              <a:latin typeface="Arial"/>
            </a:endParaRPr>
          </a:p>
        </p:txBody>
      </p:sp>
      <p:sp>
        <p:nvSpPr>
          <p:cNvPr id="321" name="PlaceHolder 7"/>
          <p:cNvSpPr>
            <a:spLocks noGrp="1"/>
          </p:cNvSpPr>
          <p:nvPr>
            <p:ph type="body"/>
          </p:nvPr>
        </p:nvSpPr>
        <p:spPr>
          <a:xfrm>
            <a:off x="6022080" y="3682080"/>
            <a:ext cx="2649600" cy="1896840"/>
          </a:xfrm>
          <a:prstGeom prst="rect">
            <a:avLst/>
          </a:prstGeom>
        </p:spPr>
        <p:txBody>
          <a:bodyPr lIns="0" rIns="0" tIns="0" bIns="0">
            <a:normAutofit/>
          </a:bodyPr>
          <a:p>
            <a:endParaRPr b="0" lang="ru-RU"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9080" y="6327000"/>
            <a:ext cx="3132720" cy="266760"/>
          </a:xfrm>
          <a:prstGeom prst="rect">
            <a:avLst/>
          </a:prstGeom>
          <a:solidFill>
            <a:srgbClr val="6087bf"/>
          </a:solidFill>
          <a:ln w="0">
            <a:noFill/>
          </a:ln>
        </p:spPr>
        <p:style>
          <a:lnRef idx="0"/>
          <a:fillRef idx="0"/>
          <a:effectRef idx="0"/>
          <a:fontRef idx="minor"/>
        </p:style>
      </p:sp>
      <p:sp>
        <p:nvSpPr>
          <p:cNvPr id="1" name="CustomShape 2"/>
          <p:cNvSpPr/>
          <p:nvPr/>
        </p:nvSpPr>
        <p:spPr>
          <a:xfrm>
            <a:off x="1828800" y="6327000"/>
            <a:ext cx="7314480" cy="266760"/>
          </a:xfrm>
          <a:prstGeom prst="rect">
            <a:avLst/>
          </a:prstGeom>
          <a:solidFill>
            <a:srgbClr val="00467e"/>
          </a:solidFill>
          <a:ln w="0">
            <a:noFill/>
          </a:ln>
        </p:spPr>
        <p:style>
          <a:lnRef idx="0"/>
          <a:fillRef idx="0"/>
          <a:effectRef idx="0"/>
          <a:fontRef idx="minor"/>
        </p:style>
      </p:sp>
      <p:sp>
        <p:nvSpPr>
          <p:cNvPr id="2" name="CustomShape 3"/>
          <p:cNvSpPr/>
          <p:nvPr/>
        </p:nvSpPr>
        <p:spPr>
          <a:xfrm>
            <a:off x="1080000" y="6313680"/>
            <a:ext cx="3059640" cy="3459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ffffff"/>
                </a:solidFill>
                <a:latin typeface="Arial"/>
              </a:rPr>
              <a:t>ДВФУ МРЦПК</a:t>
            </a:r>
            <a:endParaRPr b="0" lang="ru-RU" sz="1800" spc="-1" strike="noStrike">
              <a:latin typeface="Arial"/>
            </a:endParaRPr>
          </a:p>
        </p:txBody>
      </p:sp>
      <p:sp>
        <p:nvSpPr>
          <p:cNvPr id="3" name="PlaceHolder 4"/>
          <p:cNvSpPr>
            <a:spLocks noGrp="1"/>
          </p:cNvSpPr>
          <p:nvPr>
            <p:ph type="title"/>
          </p:nvPr>
        </p:nvSpPr>
        <p:spPr>
          <a:xfrm>
            <a:off x="457200" y="273600"/>
            <a:ext cx="8229240" cy="1144800"/>
          </a:xfrm>
          <a:prstGeom prst="rect">
            <a:avLst/>
          </a:prstGeom>
        </p:spPr>
        <p:txBody>
          <a:bodyPr lIns="0" rIns="0" tIns="0" bIns="0" anchor="ctr">
            <a:noAutofit/>
          </a:bodyPr>
          <a:p>
            <a:pPr algn="ctr"/>
            <a:r>
              <a:rPr b="0" lang="ru-RU" sz="4400" spc="-1" strike="noStrike">
                <a:latin typeface="Arial"/>
              </a:rPr>
              <a:t>Click to edit the title text format</a:t>
            </a:r>
            <a:endParaRPr b="0" lang="ru-RU" sz="4400" spc="-1" strike="noStrike">
              <a:latin typeface="Arial"/>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Click to edit the outline text format</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Second Outline Level</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Third Outline Level</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Fourth Outline Level</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Fifth Outline Level</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Sixth Outline Level</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Seventh Outline Level</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19080" y="6327000"/>
            <a:ext cx="3132720" cy="266760"/>
          </a:xfrm>
          <a:prstGeom prst="rect">
            <a:avLst/>
          </a:prstGeom>
          <a:solidFill>
            <a:srgbClr val="6087bf"/>
          </a:solidFill>
          <a:ln w="0">
            <a:noFill/>
          </a:ln>
        </p:spPr>
        <p:style>
          <a:lnRef idx="0"/>
          <a:fillRef idx="0"/>
          <a:effectRef idx="0"/>
          <a:fontRef idx="minor"/>
        </p:style>
      </p:sp>
      <p:sp>
        <p:nvSpPr>
          <p:cNvPr id="42" name="CustomShape 2"/>
          <p:cNvSpPr/>
          <p:nvPr/>
        </p:nvSpPr>
        <p:spPr>
          <a:xfrm>
            <a:off x="1828800" y="6327000"/>
            <a:ext cx="7314480" cy="266760"/>
          </a:xfrm>
          <a:prstGeom prst="rect">
            <a:avLst/>
          </a:prstGeom>
          <a:solidFill>
            <a:srgbClr val="00467e"/>
          </a:solidFill>
          <a:ln w="0">
            <a:noFill/>
          </a:ln>
        </p:spPr>
        <p:style>
          <a:lnRef idx="0"/>
          <a:fillRef idx="0"/>
          <a:effectRef idx="0"/>
          <a:fontRef idx="minor"/>
        </p:style>
      </p:sp>
      <p:sp>
        <p:nvSpPr>
          <p:cNvPr id="43" name="CustomShape 3"/>
          <p:cNvSpPr/>
          <p:nvPr/>
        </p:nvSpPr>
        <p:spPr>
          <a:xfrm>
            <a:off x="1080000" y="6313680"/>
            <a:ext cx="3059640" cy="3459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ffffff"/>
                </a:solidFill>
                <a:latin typeface="Arial"/>
              </a:rPr>
              <a:t>ДВФУ МРЦПК</a:t>
            </a:r>
            <a:endParaRPr b="0" lang="ru-RU" sz="1800" spc="-1" strike="noStrike">
              <a:latin typeface="Arial"/>
            </a:endParaRPr>
          </a:p>
        </p:txBody>
      </p:sp>
      <p:sp>
        <p:nvSpPr>
          <p:cNvPr id="44" name="PlaceHolder 4"/>
          <p:cNvSpPr>
            <a:spLocks noGrp="1"/>
          </p:cNvSpPr>
          <p:nvPr>
            <p:ph type="title"/>
          </p:nvPr>
        </p:nvSpPr>
        <p:spPr>
          <a:xfrm>
            <a:off x="457200" y="273600"/>
            <a:ext cx="8229240" cy="1144800"/>
          </a:xfrm>
          <a:prstGeom prst="rect">
            <a:avLst/>
          </a:prstGeom>
        </p:spPr>
        <p:txBody>
          <a:bodyPr lIns="0" rIns="0" tIns="0" bIns="0" anchor="ctr">
            <a:noAutofit/>
          </a:bodyPr>
          <a:p>
            <a:pPr algn="ctr"/>
            <a:r>
              <a:rPr b="0" lang="ru-RU" sz="4400" spc="-1" strike="noStrike">
                <a:latin typeface="Arial"/>
              </a:rPr>
              <a:t>Click to edit the title text format</a:t>
            </a:r>
            <a:endParaRPr b="0" lang="ru-RU" sz="4400" spc="-1" strike="noStrike">
              <a:latin typeface="Arial"/>
            </a:endParaRPr>
          </a:p>
        </p:txBody>
      </p:sp>
      <p:sp>
        <p:nvSpPr>
          <p:cNvPr id="45"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Click to edit the outline text format</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Second Outline Level</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Third Outline Level</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Fourth Outline Level</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Fifth Outline Level</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Sixth Outline Level</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Seventh Outline Level</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CustomShape 1"/>
          <p:cNvSpPr/>
          <p:nvPr/>
        </p:nvSpPr>
        <p:spPr>
          <a:xfrm>
            <a:off x="-19080" y="6327000"/>
            <a:ext cx="3132720" cy="266760"/>
          </a:xfrm>
          <a:prstGeom prst="rect">
            <a:avLst/>
          </a:prstGeom>
          <a:solidFill>
            <a:srgbClr val="6087bf"/>
          </a:solidFill>
          <a:ln w="0">
            <a:noFill/>
          </a:ln>
        </p:spPr>
        <p:style>
          <a:lnRef idx="0"/>
          <a:fillRef idx="0"/>
          <a:effectRef idx="0"/>
          <a:fontRef idx="minor"/>
        </p:style>
      </p:sp>
      <p:sp>
        <p:nvSpPr>
          <p:cNvPr id="83" name="CustomShape 2"/>
          <p:cNvSpPr/>
          <p:nvPr/>
        </p:nvSpPr>
        <p:spPr>
          <a:xfrm>
            <a:off x="1828800" y="6327000"/>
            <a:ext cx="7314480" cy="266760"/>
          </a:xfrm>
          <a:prstGeom prst="rect">
            <a:avLst/>
          </a:prstGeom>
          <a:solidFill>
            <a:srgbClr val="00467e"/>
          </a:solidFill>
          <a:ln w="0">
            <a:noFill/>
          </a:ln>
        </p:spPr>
        <p:style>
          <a:lnRef idx="0"/>
          <a:fillRef idx="0"/>
          <a:effectRef idx="0"/>
          <a:fontRef idx="minor"/>
        </p:style>
      </p:sp>
      <p:sp>
        <p:nvSpPr>
          <p:cNvPr id="84" name="PlaceHolder 3"/>
          <p:cNvSpPr>
            <a:spLocks noGrp="1"/>
          </p:cNvSpPr>
          <p:nvPr>
            <p:ph type="title"/>
          </p:nvPr>
        </p:nvSpPr>
        <p:spPr>
          <a:xfrm>
            <a:off x="457200" y="273600"/>
            <a:ext cx="8229240" cy="1144800"/>
          </a:xfrm>
          <a:prstGeom prst="rect">
            <a:avLst/>
          </a:prstGeom>
        </p:spPr>
        <p:txBody>
          <a:bodyPr lIns="0" rIns="0" tIns="0" bIns="0" anchor="ctr">
            <a:noAutofit/>
          </a:bodyPr>
          <a:p>
            <a:pPr algn="ctr"/>
            <a:r>
              <a:rPr b="0" lang="ru-RU" sz="4400" spc="-1" strike="noStrike">
                <a:latin typeface="Arial"/>
              </a:rPr>
              <a:t>Click to edit the title text format</a:t>
            </a:r>
            <a:endParaRPr b="0" lang="ru-RU" sz="4400" spc="-1" strike="noStrike">
              <a:latin typeface="Arial"/>
            </a:endParaRPr>
          </a:p>
        </p:txBody>
      </p:sp>
      <p:sp>
        <p:nvSpPr>
          <p:cNvPr id="85"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Click to edit the outline text format</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Second Outline Level</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Third Outline Level</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Fourth Outline Level</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Fifth Outline Level</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Sixth Outline Level</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Seventh Outline Level</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2" name="CustomShape 1"/>
          <p:cNvSpPr/>
          <p:nvPr/>
        </p:nvSpPr>
        <p:spPr>
          <a:xfrm>
            <a:off x="-19080" y="6327000"/>
            <a:ext cx="3132720" cy="266760"/>
          </a:xfrm>
          <a:prstGeom prst="rect">
            <a:avLst/>
          </a:prstGeom>
          <a:solidFill>
            <a:srgbClr val="6087bf"/>
          </a:solidFill>
          <a:ln w="0">
            <a:noFill/>
          </a:ln>
        </p:spPr>
        <p:style>
          <a:lnRef idx="0"/>
          <a:fillRef idx="0"/>
          <a:effectRef idx="0"/>
          <a:fontRef idx="minor"/>
        </p:style>
      </p:sp>
      <p:sp>
        <p:nvSpPr>
          <p:cNvPr id="123" name="CustomShape 2"/>
          <p:cNvSpPr/>
          <p:nvPr/>
        </p:nvSpPr>
        <p:spPr>
          <a:xfrm>
            <a:off x="1828800" y="6327000"/>
            <a:ext cx="7314480" cy="266760"/>
          </a:xfrm>
          <a:prstGeom prst="rect">
            <a:avLst/>
          </a:prstGeom>
          <a:solidFill>
            <a:srgbClr val="00467e"/>
          </a:solidFill>
          <a:ln w="0">
            <a:noFill/>
          </a:ln>
        </p:spPr>
        <p:style>
          <a:lnRef idx="0"/>
          <a:fillRef idx="0"/>
          <a:effectRef idx="0"/>
          <a:fontRef idx="minor"/>
        </p:style>
      </p:sp>
      <p:sp>
        <p:nvSpPr>
          <p:cNvPr id="124" name="PlaceHolder 3"/>
          <p:cNvSpPr>
            <a:spLocks noGrp="1"/>
          </p:cNvSpPr>
          <p:nvPr>
            <p:ph type="title"/>
          </p:nvPr>
        </p:nvSpPr>
        <p:spPr>
          <a:xfrm>
            <a:off x="457200" y="273600"/>
            <a:ext cx="8229240" cy="1144800"/>
          </a:xfrm>
          <a:prstGeom prst="rect">
            <a:avLst/>
          </a:prstGeom>
        </p:spPr>
        <p:txBody>
          <a:bodyPr lIns="0" rIns="0" tIns="0" bIns="0" anchor="ctr">
            <a:noAutofit/>
          </a:bodyPr>
          <a:p>
            <a:pPr algn="ctr"/>
            <a:r>
              <a:rPr b="0" lang="ru-RU" sz="4400" spc="-1" strike="noStrike">
                <a:latin typeface="Arial"/>
              </a:rPr>
              <a:t>Click to edit the title text format</a:t>
            </a:r>
            <a:endParaRPr b="0" lang="ru-RU" sz="4400" spc="-1" strike="noStrike">
              <a:latin typeface="Arial"/>
            </a:endParaRPr>
          </a:p>
        </p:txBody>
      </p:sp>
      <p:sp>
        <p:nvSpPr>
          <p:cNvPr id="125"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Click to edit the outline text format</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Second Outline Level</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Third Outline Level</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Fourth Outline Level</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Fifth Outline Level</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Sixth Outline Level</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Seventh Outline Level</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2" name="CustomShape 1"/>
          <p:cNvSpPr/>
          <p:nvPr/>
        </p:nvSpPr>
        <p:spPr>
          <a:xfrm>
            <a:off x="-19080" y="6327000"/>
            <a:ext cx="3132720" cy="266760"/>
          </a:xfrm>
          <a:prstGeom prst="rect">
            <a:avLst/>
          </a:prstGeom>
          <a:solidFill>
            <a:srgbClr val="6087bf"/>
          </a:solidFill>
          <a:ln w="0">
            <a:noFill/>
          </a:ln>
        </p:spPr>
        <p:style>
          <a:lnRef idx="0"/>
          <a:fillRef idx="0"/>
          <a:effectRef idx="0"/>
          <a:fontRef idx="minor"/>
        </p:style>
      </p:sp>
      <p:sp>
        <p:nvSpPr>
          <p:cNvPr id="163" name="CustomShape 2"/>
          <p:cNvSpPr/>
          <p:nvPr/>
        </p:nvSpPr>
        <p:spPr>
          <a:xfrm>
            <a:off x="1828800" y="6327000"/>
            <a:ext cx="7314480" cy="266760"/>
          </a:xfrm>
          <a:prstGeom prst="rect">
            <a:avLst/>
          </a:prstGeom>
          <a:solidFill>
            <a:srgbClr val="00467e"/>
          </a:solidFill>
          <a:ln w="0">
            <a:noFill/>
          </a:ln>
        </p:spPr>
        <p:style>
          <a:lnRef idx="0"/>
          <a:fillRef idx="0"/>
          <a:effectRef idx="0"/>
          <a:fontRef idx="minor"/>
        </p:style>
      </p:sp>
      <p:sp>
        <p:nvSpPr>
          <p:cNvPr id="164" name="PlaceHolder 3"/>
          <p:cNvSpPr>
            <a:spLocks noGrp="1"/>
          </p:cNvSpPr>
          <p:nvPr>
            <p:ph type="title"/>
          </p:nvPr>
        </p:nvSpPr>
        <p:spPr>
          <a:xfrm>
            <a:off x="457200" y="274680"/>
            <a:ext cx="8228880" cy="715320"/>
          </a:xfrm>
          <a:prstGeom prst="rect">
            <a:avLst/>
          </a:prstGeom>
        </p:spPr>
        <p:txBody>
          <a:bodyPr lIns="0" rIns="0" tIns="0" bIns="0" anchor="ctr">
            <a:noAutofit/>
          </a:bodyPr>
          <a:p>
            <a:r>
              <a:rPr b="0" lang="ru-RU" sz="1800" spc="-1" strike="noStrike">
                <a:latin typeface="Arial"/>
              </a:rPr>
              <a:t>Click to edit the title text format</a:t>
            </a:r>
            <a:endParaRPr b="0" lang="ru-RU" sz="1800" spc="-1" strike="noStrike">
              <a:latin typeface="Arial"/>
            </a:endParaRPr>
          </a:p>
        </p:txBody>
      </p:sp>
      <p:sp>
        <p:nvSpPr>
          <p:cNvPr id="165"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Click to edit the outline text format</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Second Outline Level</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Third Outline Level</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Fourth Outline Level</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Fifth Outline Level</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Sixth Outline Level</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Seventh Outline Level</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2" name="CustomShape 1"/>
          <p:cNvSpPr/>
          <p:nvPr/>
        </p:nvSpPr>
        <p:spPr>
          <a:xfrm>
            <a:off x="-19080" y="6327000"/>
            <a:ext cx="3132720" cy="266760"/>
          </a:xfrm>
          <a:prstGeom prst="rect">
            <a:avLst/>
          </a:prstGeom>
          <a:solidFill>
            <a:srgbClr val="6087bf"/>
          </a:solidFill>
          <a:ln w="0">
            <a:noFill/>
          </a:ln>
        </p:spPr>
        <p:style>
          <a:lnRef idx="0"/>
          <a:fillRef idx="0"/>
          <a:effectRef idx="0"/>
          <a:fontRef idx="minor"/>
        </p:style>
      </p:sp>
      <p:sp>
        <p:nvSpPr>
          <p:cNvPr id="203" name="CustomShape 2"/>
          <p:cNvSpPr/>
          <p:nvPr/>
        </p:nvSpPr>
        <p:spPr>
          <a:xfrm>
            <a:off x="1828800" y="6327000"/>
            <a:ext cx="7314480" cy="266760"/>
          </a:xfrm>
          <a:prstGeom prst="rect">
            <a:avLst/>
          </a:prstGeom>
          <a:solidFill>
            <a:srgbClr val="00467e"/>
          </a:solidFill>
          <a:ln w="0">
            <a:noFill/>
          </a:ln>
        </p:spPr>
        <p:style>
          <a:lnRef idx="0"/>
          <a:fillRef idx="0"/>
          <a:effectRef idx="0"/>
          <a:fontRef idx="minor"/>
        </p:style>
      </p:sp>
      <p:sp>
        <p:nvSpPr>
          <p:cNvPr id="204" name="PlaceHolder 3"/>
          <p:cNvSpPr>
            <a:spLocks noGrp="1"/>
          </p:cNvSpPr>
          <p:nvPr>
            <p:ph type="title"/>
          </p:nvPr>
        </p:nvSpPr>
        <p:spPr>
          <a:xfrm>
            <a:off x="457200" y="273600"/>
            <a:ext cx="8229240" cy="1144800"/>
          </a:xfrm>
          <a:prstGeom prst="rect">
            <a:avLst/>
          </a:prstGeom>
        </p:spPr>
        <p:txBody>
          <a:bodyPr lIns="0" rIns="0" tIns="0" bIns="0" anchor="ctr">
            <a:noAutofit/>
          </a:bodyPr>
          <a:p>
            <a:pPr algn="ctr"/>
            <a:r>
              <a:rPr b="0" lang="ru-RU" sz="4400" spc="-1" strike="noStrike">
                <a:latin typeface="Arial"/>
              </a:rPr>
              <a:t>Click to edit the title text format</a:t>
            </a:r>
            <a:endParaRPr b="0" lang="ru-RU" sz="4400" spc="-1" strike="noStrike">
              <a:latin typeface="Arial"/>
            </a:endParaRPr>
          </a:p>
        </p:txBody>
      </p:sp>
      <p:sp>
        <p:nvSpPr>
          <p:cNvPr id="205"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Click to edit the outline text format</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Second Outline Level</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Third Outline Level</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Fourth Outline Level</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Fifth Outline Level</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Sixth Outline Level</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Seventh Outline Level</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2" name="CustomShape 1"/>
          <p:cNvSpPr/>
          <p:nvPr/>
        </p:nvSpPr>
        <p:spPr>
          <a:xfrm>
            <a:off x="-19080" y="6327000"/>
            <a:ext cx="3132720" cy="266760"/>
          </a:xfrm>
          <a:prstGeom prst="rect">
            <a:avLst/>
          </a:prstGeom>
          <a:solidFill>
            <a:srgbClr val="6087bf"/>
          </a:solidFill>
          <a:ln w="0">
            <a:noFill/>
          </a:ln>
        </p:spPr>
        <p:style>
          <a:lnRef idx="0"/>
          <a:fillRef idx="0"/>
          <a:effectRef idx="0"/>
          <a:fontRef idx="minor"/>
        </p:style>
      </p:sp>
      <p:sp>
        <p:nvSpPr>
          <p:cNvPr id="243" name="CustomShape 2"/>
          <p:cNvSpPr/>
          <p:nvPr/>
        </p:nvSpPr>
        <p:spPr>
          <a:xfrm>
            <a:off x="1828800" y="6327000"/>
            <a:ext cx="7314480" cy="266760"/>
          </a:xfrm>
          <a:prstGeom prst="rect">
            <a:avLst/>
          </a:prstGeom>
          <a:solidFill>
            <a:srgbClr val="00467e"/>
          </a:solidFill>
          <a:ln w="0">
            <a:noFill/>
          </a:ln>
        </p:spPr>
        <p:style>
          <a:lnRef idx="0"/>
          <a:fillRef idx="0"/>
          <a:effectRef idx="0"/>
          <a:fontRef idx="minor"/>
        </p:style>
      </p:sp>
      <p:sp>
        <p:nvSpPr>
          <p:cNvPr id="244" name="PlaceHolder 3"/>
          <p:cNvSpPr>
            <a:spLocks noGrp="1"/>
          </p:cNvSpPr>
          <p:nvPr>
            <p:ph type="title"/>
          </p:nvPr>
        </p:nvSpPr>
        <p:spPr>
          <a:xfrm>
            <a:off x="457200" y="273600"/>
            <a:ext cx="8229240" cy="1144800"/>
          </a:xfrm>
          <a:prstGeom prst="rect">
            <a:avLst/>
          </a:prstGeom>
        </p:spPr>
        <p:txBody>
          <a:bodyPr lIns="0" rIns="0" tIns="0" bIns="0" anchor="ctr">
            <a:noAutofit/>
          </a:bodyPr>
          <a:p>
            <a:pPr algn="ctr"/>
            <a:r>
              <a:rPr b="0" lang="ru-RU" sz="4400" spc="-1" strike="noStrike">
                <a:latin typeface="Arial"/>
              </a:rPr>
              <a:t>Click to edit the title text format</a:t>
            </a:r>
            <a:endParaRPr b="0" lang="ru-RU" sz="4400" spc="-1" strike="noStrike">
              <a:latin typeface="Arial"/>
            </a:endParaRPr>
          </a:p>
        </p:txBody>
      </p:sp>
      <p:sp>
        <p:nvSpPr>
          <p:cNvPr id="245"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Click to edit the outline text format</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Second Outline Level</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Third Outline Level</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Fourth Outline Level</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Fifth Outline Level</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Sixth Outline Level</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Seventh Outline Level</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2" name="CustomShape 1"/>
          <p:cNvSpPr/>
          <p:nvPr/>
        </p:nvSpPr>
        <p:spPr>
          <a:xfrm>
            <a:off x="-19080" y="6327000"/>
            <a:ext cx="3132720" cy="266760"/>
          </a:xfrm>
          <a:prstGeom prst="rect">
            <a:avLst/>
          </a:prstGeom>
          <a:solidFill>
            <a:srgbClr val="6087bf"/>
          </a:solidFill>
          <a:ln w="0">
            <a:noFill/>
          </a:ln>
        </p:spPr>
        <p:style>
          <a:lnRef idx="0"/>
          <a:fillRef idx="0"/>
          <a:effectRef idx="0"/>
          <a:fontRef idx="minor"/>
        </p:style>
      </p:sp>
      <p:sp>
        <p:nvSpPr>
          <p:cNvPr id="283" name="CustomShape 2"/>
          <p:cNvSpPr/>
          <p:nvPr/>
        </p:nvSpPr>
        <p:spPr>
          <a:xfrm>
            <a:off x="1828800" y="6327000"/>
            <a:ext cx="7314480" cy="266760"/>
          </a:xfrm>
          <a:prstGeom prst="rect">
            <a:avLst/>
          </a:prstGeom>
          <a:solidFill>
            <a:srgbClr val="00467e"/>
          </a:solidFill>
          <a:ln w="0">
            <a:noFill/>
          </a:ln>
        </p:spPr>
        <p:style>
          <a:lnRef idx="0"/>
          <a:fillRef idx="0"/>
          <a:effectRef idx="0"/>
          <a:fontRef idx="minor"/>
        </p:style>
      </p:sp>
      <p:sp>
        <p:nvSpPr>
          <p:cNvPr id="284" name="PlaceHolder 3"/>
          <p:cNvSpPr>
            <a:spLocks noGrp="1"/>
          </p:cNvSpPr>
          <p:nvPr>
            <p:ph type="title"/>
          </p:nvPr>
        </p:nvSpPr>
        <p:spPr>
          <a:xfrm>
            <a:off x="457200" y="273600"/>
            <a:ext cx="8229240" cy="1144800"/>
          </a:xfrm>
          <a:prstGeom prst="rect">
            <a:avLst/>
          </a:prstGeom>
        </p:spPr>
        <p:txBody>
          <a:bodyPr lIns="0" rIns="0" tIns="0" bIns="0" anchor="ctr">
            <a:noAutofit/>
          </a:bodyPr>
          <a:p>
            <a:pPr algn="ctr"/>
            <a:r>
              <a:rPr b="0" lang="ru-RU" sz="4400" spc="-1" strike="noStrike">
                <a:latin typeface="Arial"/>
              </a:rPr>
              <a:t>Click to edit the title text format</a:t>
            </a:r>
            <a:endParaRPr b="0" lang="ru-RU" sz="4400" spc="-1" strike="noStrike">
              <a:latin typeface="Arial"/>
            </a:endParaRPr>
          </a:p>
        </p:txBody>
      </p:sp>
      <p:sp>
        <p:nvSpPr>
          <p:cNvPr id="285"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Click to edit the outline text format</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Second Outline Level</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Third Outline Level</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Fourth Outline Level</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Fifth Outline Level</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Sixth Outline Level</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Seventh Outline Level</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85.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85.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85.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85.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CustomShape 1"/>
          <p:cNvSpPr/>
          <p:nvPr/>
        </p:nvSpPr>
        <p:spPr>
          <a:xfrm>
            <a:off x="1828800" y="2514600"/>
            <a:ext cx="6400080" cy="14374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3000" spc="-1" strike="noStrike" cap="all">
                <a:solidFill>
                  <a:srgbClr val="376092"/>
                </a:solidFill>
                <a:latin typeface="Tahoma"/>
                <a:ea typeface="Tahoma"/>
              </a:rPr>
              <a:t>Введение в </a:t>
            </a:r>
            <a:r>
              <a:rPr b="1" lang="en-US" sz="3000" spc="-1" strike="noStrike" cap="all">
                <a:solidFill>
                  <a:srgbClr val="376092"/>
                </a:solidFill>
                <a:latin typeface="Tahoma"/>
                <a:ea typeface="Tahoma"/>
              </a:rPr>
              <a:t>Design Patterns </a:t>
            </a:r>
            <a:endParaRPr b="0" lang="ru-RU" sz="3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Введение в </a:t>
            </a:r>
            <a:r>
              <a:rPr b="1" lang="en-US" sz="1800" spc="-1" strike="noStrike">
                <a:solidFill>
                  <a:srgbClr val="376092"/>
                </a:solidFill>
                <a:latin typeface="Tahoma"/>
                <a:ea typeface="Tahoma"/>
              </a:rPr>
              <a:t>Design Patterns </a:t>
            </a:r>
            <a:endParaRPr b="0" lang="ru-RU" sz="1800" spc="-1" strike="noStrike">
              <a:latin typeface="Arial"/>
            </a:endParaRPr>
          </a:p>
        </p:txBody>
      </p:sp>
      <p:sp>
        <p:nvSpPr>
          <p:cNvPr id="350" name="CustomShape 2"/>
          <p:cNvSpPr/>
          <p:nvPr/>
        </p:nvSpPr>
        <p:spPr>
          <a:xfrm>
            <a:off x="928800" y="1214280"/>
            <a:ext cx="7286040" cy="1461600"/>
          </a:xfrm>
          <a:prstGeom prst="rect">
            <a:avLst/>
          </a:prstGeom>
          <a:noFill/>
          <a:ln w="0">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000000"/>
                </a:solidFill>
                <a:latin typeface="Arial"/>
                <a:ea typeface="DejaVu Sans"/>
              </a:rPr>
              <a:t>GRASP. </a:t>
            </a:r>
            <a:r>
              <a:rPr b="1" lang="ru-RU" sz="1800" spc="-1" strike="noStrike">
                <a:solidFill>
                  <a:srgbClr val="000000"/>
                </a:solidFill>
                <a:latin typeface="Arial"/>
                <a:ea typeface="DejaVu Sans"/>
              </a:rPr>
              <a:t> </a:t>
            </a:r>
            <a:r>
              <a:rPr b="1" lang="en-US" sz="1800" spc="-1" strike="noStrike">
                <a:solidFill>
                  <a:srgbClr val="000000"/>
                </a:solidFill>
                <a:latin typeface="Arial"/>
                <a:ea typeface="DejaVu Sans"/>
              </a:rPr>
              <a:t>L</a:t>
            </a:r>
            <a:r>
              <a:rPr b="1" lang="en-GB" sz="1800" spc="-1" strike="noStrike">
                <a:solidFill>
                  <a:srgbClr val="000000"/>
                </a:solidFill>
                <a:latin typeface="Arial"/>
                <a:ea typeface="DejaVu Sans"/>
              </a:rPr>
              <a:t>OW COUPLING</a:t>
            </a:r>
            <a:r>
              <a:rPr b="1" lang="ru-RU" sz="1800" spc="-1" strike="noStrike">
                <a:solidFill>
                  <a:srgbClr val="000000"/>
                </a:solidFill>
                <a:latin typeface="Arial"/>
                <a:ea typeface="DejaVu Sans"/>
              </a:rPr>
              <a:t>. </a:t>
            </a:r>
            <a:endParaRPr b="0" lang="ru-RU" sz="1800" spc="-1" strike="noStrike">
              <a:latin typeface="Arial"/>
            </a:endParaRPr>
          </a:p>
          <a:p>
            <a:pPr algn="just">
              <a:lnSpc>
                <a:spcPct val="100000"/>
              </a:lnSpc>
            </a:pPr>
            <a:endParaRPr b="0" lang="ru-RU" sz="1800" spc="-1" strike="noStrike">
              <a:latin typeface="Arial"/>
            </a:endParaRPr>
          </a:p>
          <a:p>
            <a:pPr algn="just">
              <a:lnSpc>
                <a:spcPct val="100000"/>
              </a:lnSpc>
            </a:pPr>
            <a:r>
              <a:rPr b="0" lang="ru-RU" sz="1800" spc="-1" strike="noStrike">
                <a:solidFill>
                  <a:srgbClr val="000000"/>
                </a:solidFill>
                <a:latin typeface="Calibri"/>
                <a:ea typeface="DejaVu Sans"/>
              </a:rPr>
              <a:t>Пусть нам надо напечатать следующую таблицу параметров</a:t>
            </a:r>
            <a:r>
              <a:rPr b="0" lang="en-US" sz="1800" spc="-1" strike="noStrike">
                <a:solidFill>
                  <a:srgbClr val="000000"/>
                </a:solidFill>
                <a:latin typeface="Calibri"/>
                <a:ea typeface="DejaVu Sans"/>
              </a:rPr>
              <a:t>. </a:t>
            </a:r>
            <a:r>
              <a:rPr b="0" lang="ru-RU" sz="1800" spc="-1" strike="noStrike">
                <a:solidFill>
                  <a:srgbClr val="000000"/>
                </a:solidFill>
                <a:latin typeface="Calibri"/>
                <a:ea typeface="DejaVu Sans"/>
              </a:rPr>
              <a:t>В таблице существует два типа строк</a:t>
            </a:r>
            <a:r>
              <a:rPr b="0" lang="en-US" sz="1800" spc="-1" strike="noStrike">
                <a:solidFill>
                  <a:srgbClr val="000000"/>
                </a:solidFill>
                <a:latin typeface="Calibri"/>
                <a:ea typeface="DejaVu Sans"/>
              </a:rPr>
              <a:t>: square </a:t>
            </a:r>
            <a:r>
              <a:rPr b="0" lang="ru-RU" sz="1800" spc="-1" strike="noStrike">
                <a:solidFill>
                  <a:srgbClr val="000000"/>
                </a:solidFill>
                <a:latin typeface="Calibri"/>
                <a:ea typeface="DejaVu Sans"/>
              </a:rPr>
              <a:t>и</a:t>
            </a:r>
            <a:r>
              <a:rPr b="0" lang="en-US" sz="1800" spc="-1" strike="noStrike">
                <a:solidFill>
                  <a:srgbClr val="000000"/>
                </a:solidFill>
                <a:latin typeface="Calibri"/>
                <a:ea typeface="DejaVu Sans"/>
              </a:rPr>
              <a:t> circle. Square </a:t>
            </a:r>
            <a:r>
              <a:rPr b="0" lang="ru-RU" sz="1800" spc="-1" strike="noStrike">
                <a:solidFill>
                  <a:srgbClr val="000000"/>
                </a:solidFill>
                <a:latin typeface="Calibri"/>
                <a:ea typeface="DejaVu Sans"/>
              </a:rPr>
              <a:t>имеет параметр </a:t>
            </a:r>
            <a:r>
              <a:rPr b="0" lang="en-US" sz="1800" spc="-1" strike="noStrike">
                <a:solidFill>
                  <a:srgbClr val="000000"/>
                </a:solidFill>
                <a:latin typeface="Calibri"/>
                <a:ea typeface="DejaVu Sans"/>
              </a:rPr>
              <a:t>“side”, circle– “radius”. </a:t>
            </a:r>
            <a:endParaRPr b="0" lang="ru-RU" sz="1800" spc="-1" strike="noStrike">
              <a:latin typeface="Arial"/>
            </a:endParaRPr>
          </a:p>
        </p:txBody>
      </p:sp>
      <p:pic>
        <p:nvPicPr>
          <p:cNvPr id="351" name="Picture 2" descr=""/>
          <p:cNvPicPr/>
          <p:nvPr/>
        </p:nvPicPr>
        <p:blipFill>
          <a:blip r:embed="rId1"/>
          <a:stretch/>
        </p:blipFill>
        <p:spPr>
          <a:xfrm>
            <a:off x="2214720" y="2928960"/>
            <a:ext cx="4533840" cy="2323440"/>
          </a:xfrm>
          <a:prstGeom prst="rect">
            <a:avLst/>
          </a:prstGeom>
          <a:ln w="9525">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Введение в </a:t>
            </a:r>
            <a:r>
              <a:rPr b="1" lang="en-US" sz="1800" spc="-1" strike="noStrike">
                <a:solidFill>
                  <a:srgbClr val="376092"/>
                </a:solidFill>
                <a:latin typeface="Tahoma"/>
                <a:ea typeface="Tahoma"/>
              </a:rPr>
              <a:t>Design Patterns. </a:t>
            </a:r>
            <a:r>
              <a:rPr b="1" lang="en-GB" sz="1800" spc="-1" strike="noStrike">
                <a:solidFill>
                  <a:srgbClr val="376092"/>
                </a:solidFill>
                <a:latin typeface="Tahoma"/>
                <a:ea typeface="Tahoma"/>
              </a:rPr>
              <a:t>Example 5.5</a:t>
            </a:r>
            <a:r>
              <a:rPr b="1" lang="en-US" sz="1800" spc="-1" strike="noStrike">
                <a:solidFill>
                  <a:srgbClr val="376092"/>
                </a:solidFill>
                <a:latin typeface="Tahoma"/>
                <a:ea typeface="Tahoma"/>
              </a:rPr>
              <a:t> </a:t>
            </a:r>
            <a:endParaRPr b="0" lang="ru-RU" sz="1800" spc="-1" strike="noStrike">
              <a:latin typeface="Arial"/>
            </a:endParaRPr>
          </a:p>
        </p:txBody>
      </p:sp>
      <p:sp>
        <p:nvSpPr>
          <p:cNvPr id="353" name="CustomShape 2"/>
          <p:cNvSpPr/>
          <p:nvPr/>
        </p:nvSpPr>
        <p:spPr>
          <a:xfrm>
            <a:off x="928800" y="1214280"/>
            <a:ext cx="7286040" cy="638640"/>
          </a:xfrm>
          <a:prstGeom prst="rect">
            <a:avLst/>
          </a:prstGeom>
          <a:noFill/>
          <a:ln w="0">
            <a:noFill/>
          </a:ln>
        </p:spPr>
        <p:style>
          <a:lnRef idx="0"/>
          <a:fillRef idx="0"/>
          <a:effectRef idx="0"/>
          <a:fontRef idx="minor"/>
        </p:style>
        <p:txBody>
          <a:bodyPr lIns="90000" rIns="90000" tIns="45000" bIns="45000">
            <a:spAutoFit/>
          </a:bodyPr>
          <a:p>
            <a:pPr algn="just">
              <a:lnSpc>
                <a:spcPct val="100000"/>
              </a:lnSpc>
            </a:pPr>
            <a:r>
              <a:rPr b="0" lang="ru-RU" sz="1800" spc="-1" strike="noStrike">
                <a:solidFill>
                  <a:srgbClr val="000000"/>
                </a:solidFill>
                <a:latin typeface="Arial"/>
                <a:ea typeface="DejaVu Sans"/>
              </a:rPr>
              <a:t>Рассмотрим решение такой задачи без применения шаблона </a:t>
            </a:r>
            <a:r>
              <a:rPr b="0" lang="en-GB" sz="1800" spc="-1" strike="noStrike">
                <a:solidFill>
                  <a:srgbClr val="000000"/>
                </a:solidFill>
                <a:latin typeface="Arial"/>
                <a:ea typeface="DejaVu Sans"/>
              </a:rPr>
              <a:t>LowCoupling</a:t>
            </a:r>
            <a:endParaRPr b="0" lang="ru-RU" sz="1800" spc="-1" strike="noStrike">
              <a:latin typeface="Arial"/>
            </a:endParaRPr>
          </a:p>
        </p:txBody>
      </p:sp>
      <p:sp>
        <p:nvSpPr>
          <p:cNvPr id="354" name="CustomShape 3"/>
          <p:cNvSpPr/>
          <p:nvPr/>
        </p:nvSpPr>
        <p:spPr>
          <a:xfrm>
            <a:off x="928800" y="2110680"/>
            <a:ext cx="7286040" cy="3193560"/>
          </a:xfrm>
          <a:prstGeom prst="rect">
            <a:avLst/>
          </a:prstGeom>
          <a:solidFill>
            <a:schemeClr val="bg1">
              <a:lumMod val="95000"/>
            </a:schemeClr>
          </a:solidFill>
          <a:ln w="9525">
            <a:noFill/>
          </a:ln>
        </p:spPr>
        <p:style>
          <a:lnRef idx="0"/>
          <a:fillRef idx="0"/>
          <a:effectRef idx="0"/>
          <a:fontRef idx="minor"/>
        </p:style>
        <p:txBody>
          <a:bodyPr lIns="90000" rIns="90000" tIns="45000" bIns="45000" anchor="ctr">
            <a:spAutoFit/>
          </a:bodyPr>
          <a:p>
            <a:pPr>
              <a:lnSpc>
                <a:spcPct val="100000"/>
              </a:lnSpc>
              <a:tabLst>
                <a:tab algn="l" pos="0"/>
              </a:tabLst>
            </a:pPr>
            <a:r>
              <a:rPr b="1" lang="en-GB" sz="1200" spc="-1" strike="noStrike">
                <a:solidFill>
                  <a:srgbClr val="7f0055"/>
                </a:solidFill>
                <a:latin typeface="Courier New"/>
                <a:ea typeface="Calibri"/>
              </a:rPr>
              <a:t>public</a:t>
            </a:r>
            <a:r>
              <a:rPr b="0" lang="en-GB" sz="1200" spc="-1" strike="noStrike">
                <a:solidFill>
                  <a:srgbClr val="000000"/>
                </a:solidFill>
                <a:latin typeface="Courier New"/>
                <a:ea typeface="Calibri"/>
              </a:rPr>
              <a:t> </a:t>
            </a:r>
            <a:r>
              <a:rPr b="1" lang="en-GB" sz="1200" spc="-1" strike="noStrike">
                <a:solidFill>
                  <a:srgbClr val="7f0055"/>
                </a:solidFill>
                <a:latin typeface="Courier New"/>
                <a:ea typeface="Calibri"/>
              </a:rPr>
              <a:t>class</a:t>
            </a:r>
            <a:r>
              <a:rPr b="0" lang="en-GB" sz="1200" spc="-1" strike="noStrike">
                <a:solidFill>
                  <a:srgbClr val="000000"/>
                </a:solidFill>
                <a:latin typeface="Courier New"/>
                <a:ea typeface="Calibri"/>
              </a:rPr>
              <a:t> Lister {</a:t>
            </a:r>
            <a:endParaRPr b="0" lang="ru-RU" sz="1200" spc="-1" strike="noStrike">
              <a:latin typeface="Arial"/>
            </a:endParaRPr>
          </a:p>
          <a:p>
            <a:pPr>
              <a:lnSpc>
                <a:spcPct val="100000"/>
              </a:lnSpc>
              <a:tabLst>
                <a:tab algn="l" pos="0"/>
              </a:tabLst>
            </a:pPr>
            <a:r>
              <a:rPr b="1" lang="ru-RU" sz="1200" spc="-1" strike="noStrike">
                <a:solidFill>
                  <a:srgbClr val="7f0055"/>
                </a:solidFill>
                <a:latin typeface="Courier New"/>
                <a:ea typeface="Calibri"/>
              </a:rPr>
              <a:t> </a:t>
            </a:r>
            <a:r>
              <a:rPr b="1" lang="en-GB" sz="1200" spc="-1" strike="noStrike">
                <a:solidFill>
                  <a:srgbClr val="7f0055"/>
                </a:solidFill>
                <a:latin typeface="Courier New"/>
                <a:ea typeface="Calibri"/>
              </a:rPr>
              <a:t>private</a:t>
            </a:r>
            <a:r>
              <a:rPr b="0" lang="en-GB" sz="1200" spc="-1" strike="noStrike">
                <a:solidFill>
                  <a:srgbClr val="000000"/>
                </a:solidFill>
                <a:latin typeface="Courier New"/>
                <a:ea typeface="Calibri"/>
              </a:rPr>
              <a:t> Table[] </a:t>
            </a:r>
            <a:r>
              <a:rPr b="0" lang="en-GB" sz="1200" spc="-1" strike="noStrike">
                <a:solidFill>
                  <a:srgbClr val="0000c0"/>
                </a:solidFill>
                <a:latin typeface="Courier New"/>
                <a:ea typeface="Calibri"/>
              </a:rPr>
              <a:t>tables</a:t>
            </a:r>
            <a:r>
              <a:rPr b="0" lang="en-GB" sz="1200" spc="-1" strike="noStrike">
                <a:solidFill>
                  <a:srgbClr val="000000"/>
                </a:solidFill>
                <a:latin typeface="Courier New"/>
                <a:ea typeface="Calibri"/>
              </a:rPr>
              <a:t>;</a:t>
            </a:r>
            <a:endParaRPr b="0" lang="ru-RU" sz="1200" spc="-1" strike="noStrike">
              <a:latin typeface="Arial"/>
            </a:endParaRPr>
          </a:p>
          <a:p>
            <a:pPr>
              <a:lnSpc>
                <a:spcPct val="100000"/>
              </a:lnSpc>
              <a:tabLst>
                <a:tab algn="l" pos="0"/>
              </a:tabLst>
            </a:pPr>
            <a:r>
              <a:rPr b="1" lang="ru-RU" sz="1200" spc="-1" strike="noStrike">
                <a:solidFill>
                  <a:srgbClr val="7f0055"/>
                </a:solidFill>
                <a:latin typeface="Courier New"/>
                <a:ea typeface="Calibri"/>
              </a:rPr>
              <a:t> </a:t>
            </a:r>
            <a:r>
              <a:rPr b="1" lang="en-GB" sz="1200" spc="-1" strike="noStrike">
                <a:solidFill>
                  <a:srgbClr val="7f0055"/>
                </a:solidFill>
                <a:latin typeface="Courier New"/>
                <a:ea typeface="Calibri"/>
              </a:rPr>
              <a:t>public</a:t>
            </a:r>
            <a:r>
              <a:rPr b="0" lang="en-GB" sz="1200" spc="-1" strike="noStrike">
                <a:solidFill>
                  <a:srgbClr val="000000"/>
                </a:solidFill>
                <a:latin typeface="Courier New"/>
                <a:ea typeface="Calibri"/>
              </a:rPr>
              <a:t> </a:t>
            </a:r>
            <a:r>
              <a:rPr b="1" lang="en-GB" sz="1200" spc="-1" strike="noStrike">
                <a:solidFill>
                  <a:srgbClr val="7f0055"/>
                </a:solidFill>
                <a:latin typeface="Courier New"/>
                <a:ea typeface="Calibri"/>
              </a:rPr>
              <a:t>void</a:t>
            </a:r>
            <a:r>
              <a:rPr b="0" lang="en-GB" sz="1200" spc="-1" strike="noStrike">
                <a:solidFill>
                  <a:srgbClr val="000000"/>
                </a:solidFill>
                <a:latin typeface="Courier New"/>
                <a:ea typeface="Calibri"/>
              </a:rPr>
              <a:t> out() {</a:t>
            </a:r>
            <a:endParaRPr b="0" lang="ru-RU" sz="1200" spc="-1" strike="noStrike">
              <a:latin typeface="Arial"/>
            </a:endParaRPr>
          </a:p>
          <a:p>
            <a:pPr>
              <a:lnSpc>
                <a:spcPct val="100000"/>
              </a:lnSpc>
              <a:tabLst>
                <a:tab algn="l" pos="0"/>
              </a:tabLst>
            </a:pPr>
            <a:r>
              <a:rPr b="0" lang="ru-RU" sz="1200" spc="-1" strike="noStrike">
                <a:solidFill>
                  <a:srgbClr val="000000"/>
                </a:solidFill>
                <a:latin typeface="Courier New"/>
                <a:ea typeface="Calibri"/>
              </a:rPr>
              <a:t>  </a:t>
            </a:r>
            <a:r>
              <a:rPr b="0" lang="en-GB" sz="1200" spc="-1" strike="noStrike">
                <a:solidFill>
                  <a:srgbClr val="000000"/>
                </a:solidFill>
                <a:latin typeface="Courier New"/>
                <a:ea typeface="Calibri"/>
              </a:rPr>
              <a:t>System.</a:t>
            </a:r>
            <a:r>
              <a:rPr b="0" i="1" lang="en-GB" sz="1200" spc="-1" strike="noStrike">
                <a:solidFill>
                  <a:srgbClr val="0000c0"/>
                </a:solidFill>
                <a:latin typeface="Courier New"/>
                <a:ea typeface="Calibri"/>
              </a:rPr>
              <a:t>out</a:t>
            </a:r>
            <a:endParaRPr b="0" lang="ru-RU" sz="1200" spc="-1" strike="noStrike">
              <a:latin typeface="Arial"/>
            </a:endParaRPr>
          </a:p>
          <a:p>
            <a:pPr>
              <a:lnSpc>
                <a:spcPct val="100000"/>
              </a:lnSpc>
              <a:tabLst>
                <a:tab algn="l" pos="0"/>
              </a:tabLst>
            </a:pPr>
            <a:r>
              <a:rPr b="0" lang="ru-RU" sz="1200" spc="-1" strike="noStrike">
                <a:solidFill>
                  <a:srgbClr val="000000"/>
                </a:solidFill>
                <a:latin typeface="Courier New"/>
                <a:ea typeface="Calibri"/>
              </a:rPr>
              <a:t>     </a:t>
            </a:r>
            <a:r>
              <a:rPr b="0" lang="en-GB" sz="1200" spc="-1" strike="noStrike">
                <a:solidFill>
                  <a:srgbClr val="000000"/>
                </a:solidFill>
                <a:latin typeface="Courier New"/>
                <a:ea typeface="Calibri"/>
              </a:rPr>
              <a:t>.println</a:t>
            </a:r>
            <a:r>
              <a:rPr b="0" lang="en-GB" sz="900" spc="-1" strike="noStrike">
                <a:solidFill>
                  <a:srgbClr val="000000"/>
                </a:solidFill>
                <a:latin typeface="Courier New"/>
                <a:ea typeface="Calibri"/>
              </a:rPr>
              <a:t>(</a:t>
            </a:r>
            <a:r>
              <a:rPr b="0" lang="en-GB" sz="900" spc="-1" strike="noStrike">
                <a:solidFill>
                  <a:srgbClr val="2a00ff"/>
                </a:solidFill>
                <a:latin typeface="Courier New"/>
                <a:ea typeface="Calibri"/>
              </a:rPr>
              <a:t>"+</a:t>
            </a:r>
            <a:r>
              <a:rPr b="0" lang="en-GB" sz="900" spc="-1" strike="noStrike">
                <a:solidFill>
                  <a:srgbClr val="2a00ff"/>
                </a:solidFill>
                <a:latin typeface="Calibri"/>
                <a:ea typeface="Calibri"/>
              </a:rPr>
              <a:t>———</a:t>
            </a:r>
            <a:r>
              <a:rPr b="0" lang="en-GB" sz="900" spc="-1" strike="noStrike">
                <a:solidFill>
                  <a:srgbClr val="2a00ff"/>
                </a:solidFill>
                <a:latin typeface="Courier New"/>
                <a:ea typeface="Calibri"/>
              </a:rPr>
              <a:t>-+</a:t>
            </a:r>
            <a:r>
              <a:rPr b="0" lang="en-GB" sz="900" spc="-1" strike="noStrike">
                <a:solidFill>
                  <a:srgbClr val="2a00ff"/>
                </a:solidFill>
                <a:latin typeface="Calibri"/>
                <a:ea typeface="Calibri"/>
              </a:rPr>
              <a:t>———–</a:t>
            </a:r>
            <a:r>
              <a:rPr b="0" lang="en-GB" sz="900" spc="-1" strike="noStrike">
                <a:solidFill>
                  <a:srgbClr val="2a00ff"/>
                </a:solidFill>
                <a:latin typeface="Courier New"/>
                <a:ea typeface="Calibri"/>
              </a:rPr>
              <a:t>+</a:t>
            </a:r>
            <a:r>
              <a:rPr b="0" lang="en-GB" sz="900" spc="-1" strike="noStrike">
                <a:solidFill>
                  <a:srgbClr val="2a00ff"/>
                </a:solidFill>
                <a:latin typeface="Calibri"/>
                <a:ea typeface="Calibri"/>
              </a:rPr>
              <a:t>———</a:t>
            </a:r>
            <a:r>
              <a:rPr b="0" lang="en-GB" sz="900" spc="-1" strike="noStrike">
                <a:solidFill>
                  <a:srgbClr val="2a00ff"/>
                </a:solidFill>
                <a:latin typeface="Courier New"/>
                <a:ea typeface="Calibri"/>
              </a:rPr>
              <a:t>+\n|  Type    | parameter |  value  |\n+</a:t>
            </a:r>
            <a:r>
              <a:rPr b="0" lang="en-GB" sz="900" spc="-1" strike="noStrike">
                <a:solidFill>
                  <a:srgbClr val="2a00ff"/>
                </a:solidFill>
                <a:latin typeface="Calibri"/>
                <a:ea typeface="Calibri"/>
              </a:rPr>
              <a:t>———</a:t>
            </a:r>
            <a:r>
              <a:rPr b="0" lang="en-GB" sz="900" spc="-1" strike="noStrike">
                <a:solidFill>
                  <a:srgbClr val="2a00ff"/>
                </a:solidFill>
                <a:latin typeface="Courier New"/>
                <a:ea typeface="Calibri"/>
              </a:rPr>
              <a:t>-+</a:t>
            </a:r>
            <a:r>
              <a:rPr b="0" lang="en-GB" sz="900" spc="-1" strike="noStrike">
                <a:solidFill>
                  <a:srgbClr val="2a00ff"/>
                </a:solidFill>
                <a:latin typeface="Calibri"/>
                <a:ea typeface="Calibri"/>
              </a:rPr>
              <a:t>———–</a:t>
            </a:r>
            <a:r>
              <a:rPr b="0" lang="en-GB" sz="900" spc="-1" strike="noStrike">
                <a:solidFill>
                  <a:srgbClr val="2a00ff"/>
                </a:solidFill>
                <a:latin typeface="Courier New"/>
                <a:ea typeface="Calibri"/>
              </a:rPr>
              <a:t>+</a:t>
            </a:r>
            <a:r>
              <a:rPr b="0" lang="en-GB" sz="900" spc="-1" strike="noStrike">
                <a:solidFill>
                  <a:srgbClr val="2a00ff"/>
                </a:solidFill>
                <a:latin typeface="Calibri"/>
                <a:ea typeface="Calibri"/>
              </a:rPr>
              <a:t>———</a:t>
            </a:r>
            <a:r>
              <a:rPr b="0" lang="en-GB" sz="900" spc="-1" strike="noStrike">
                <a:solidFill>
                  <a:srgbClr val="2a00ff"/>
                </a:solidFill>
                <a:latin typeface="Courier New"/>
                <a:ea typeface="Calibri"/>
              </a:rPr>
              <a:t>+\n</a:t>
            </a:r>
            <a:r>
              <a:rPr b="0" lang="en-GB" sz="1200" spc="-1" strike="noStrike">
                <a:solidFill>
                  <a:srgbClr val="2a00ff"/>
                </a:solidFill>
                <a:latin typeface="Courier New"/>
                <a:ea typeface="Calibri"/>
              </a:rPr>
              <a:t>"</a:t>
            </a:r>
            <a:r>
              <a:rPr b="0" lang="en-GB" sz="1200" spc="-1" strike="noStrike">
                <a:solidFill>
                  <a:srgbClr val="000000"/>
                </a:solidFill>
                <a:latin typeface="Courier New"/>
                <a:ea typeface="Calibri"/>
              </a:rPr>
              <a:t>);</a:t>
            </a:r>
            <a:endParaRPr b="0" lang="ru-RU" sz="1200" spc="-1" strike="noStrike">
              <a:latin typeface="Arial"/>
            </a:endParaRPr>
          </a:p>
          <a:p>
            <a:pPr>
              <a:lnSpc>
                <a:spcPct val="100000"/>
              </a:lnSpc>
              <a:tabLst>
                <a:tab algn="l" pos="0"/>
              </a:tabLst>
            </a:pPr>
            <a:r>
              <a:rPr b="1" lang="ru-RU" sz="1200" spc="-1" strike="noStrike">
                <a:solidFill>
                  <a:srgbClr val="7f0055"/>
                </a:solidFill>
                <a:latin typeface="Courier New"/>
                <a:ea typeface="Calibri"/>
              </a:rPr>
              <a:t>  </a:t>
            </a:r>
            <a:r>
              <a:rPr b="1" lang="en-GB" sz="1200" spc="-1" strike="noStrike">
                <a:solidFill>
                  <a:srgbClr val="7f0055"/>
                </a:solidFill>
                <a:latin typeface="Courier New"/>
                <a:ea typeface="Calibri"/>
              </a:rPr>
              <a:t>for</a:t>
            </a:r>
            <a:r>
              <a:rPr b="0" lang="en-GB" sz="1200" spc="-1" strike="noStrike">
                <a:solidFill>
                  <a:srgbClr val="000000"/>
                </a:solidFill>
                <a:latin typeface="Courier New"/>
                <a:ea typeface="Calibri"/>
              </a:rPr>
              <a:t> (</a:t>
            </a:r>
            <a:r>
              <a:rPr b="1" lang="en-GB" sz="1200" spc="-1" strike="noStrike">
                <a:solidFill>
                  <a:srgbClr val="7f0055"/>
                </a:solidFill>
                <a:latin typeface="Courier New"/>
                <a:ea typeface="Calibri"/>
              </a:rPr>
              <a:t>int</a:t>
            </a:r>
            <a:r>
              <a:rPr b="0" lang="en-GB" sz="1200" spc="-1" strike="noStrike">
                <a:solidFill>
                  <a:srgbClr val="000000"/>
                </a:solidFill>
                <a:latin typeface="Courier New"/>
                <a:ea typeface="Calibri"/>
              </a:rPr>
              <a:t> i = 0; i &lt; </a:t>
            </a:r>
            <a:r>
              <a:rPr b="0" lang="en-GB" sz="1200" spc="-1" strike="noStrike">
                <a:solidFill>
                  <a:srgbClr val="0000c0"/>
                </a:solidFill>
                <a:latin typeface="Courier New"/>
                <a:ea typeface="Calibri"/>
              </a:rPr>
              <a:t>tables</a:t>
            </a:r>
            <a:r>
              <a:rPr b="0" lang="en-GB" sz="1200" spc="-1" strike="noStrike">
                <a:solidFill>
                  <a:srgbClr val="000000"/>
                </a:solidFill>
                <a:latin typeface="Courier New"/>
                <a:ea typeface="Calibri"/>
              </a:rPr>
              <a:t>.</a:t>
            </a:r>
            <a:r>
              <a:rPr b="0" lang="en-GB" sz="1200" spc="-1" strike="noStrike">
                <a:solidFill>
                  <a:srgbClr val="0000c0"/>
                </a:solidFill>
                <a:latin typeface="Courier New"/>
                <a:ea typeface="Calibri"/>
              </a:rPr>
              <a:t>length</a:t>
            </a:r>
            <a:r>
              <a:rPr b="0" lang="en-GB" sz="1200" spc="-1" strike="noStrike">
                <a:solidFill>
                  <a:srgbClr val="000000"/>
                </a:solidFill>
                <a:latin typeface="Courier New"/>
                <a:ea typeface="Calibri"/>
              </a:rPr>
              <a:t>; i++) {</a:t>
            </a:r>
            <a:endParaRPr b="0" lang="ru-RU" sz="1200" spc="-1" strike="noStrike">
              <a:latin typeface="Arial"/>
            </a:endParaRPr>
          </a:p>
          <a:p>
            <a:pPr>
              <a:lnSpc>
                <a:spcPct val="100000"/>
              </a:lnSpc>
              <a:tabLst>
                <a:tab algn="l" pos="0"/>
              </a:tabLst>
            </a:pPr>
            <a:r>
              <a:rPr b="0" lang="en-GB" sz="1200" spc="-1" strike="noStrike">
                <a:solidFill>
                  <a:srgbClr val="000000"/>
                </a:solidFill>
                <a:latin typeface="Courier New"/>
                <a:ea typeface="Calibri"/>
              </a:rPr>
              <a:t>	</a:t>
            </a:r>
            <a:r>
              <a:rPr b="1" lang="en-GB" sz="1200" spc="-1" strike="noStrike">
                <a:solidFill>
                  <a:srgbClr val="7f0055"/>
                </a:solidFill>
                <a:latin typeface="Courier New"/>
                <a:ea typeface="Calibri"/>
              </a:rPr>
              <a:t>if</a:t>
            </a:r>
            <a:r>
              <a:rPr b="0" lang="en-GB" sz="1200" spc="-1" strike="noStrike">
                <a:solidFill>
                  <a:srgbClr val="000000"/>
                </a:solidFill>
                <a:latin typeface="Courier New"/>
                <a:ea typeface="Calibri"/>
              </a:rPr>
              <a:t> (</a:t>
            </a:r>
            <a:r>
              <a:rPr b="0" lang="en-GB" sz="1200" spc="-1" strike="noStrike">
                <a:solidFill>
                  <a:srgbClr val="0000c0"/>
                </a:solidFill>
                <a:latin typeface="Courier New"/>
                <a:ea typeface="Calibri"/>
              </a:rPr>
              <a:t>tables</a:t>
            </a:r>
            <a:r>
              <a:rPr b="0" lang="en-GB" sz="1200" spc="-1" strike="noStrike">
                <a:solidFill>
                  <a:srgbClr val="000000"/>
                </a:solidFill>
                <a:latin typeface="Courier New"/>
                <a:ea typeface="Calibri"/>
              </a:rPr>
              <a:t>[i] </a:t>
            </a:r>
            <a:r>
              <a:rPr b="1" lang="en-GB" sz="1200" spc="-1" strike="noStrike">
                <a:solidFill>
                  <a:srgbClr val="7f0055"/>
                </a:solidFill>
                <a:latin typeface="Courier New"/>
                <a:ea typeface="Calibri"/>
              </a:rPr>
              <a:t>instanceof</a:t>
            </a:r>
            <a:r>
              <a:rPr b="0" lang="en-GB" sz="1200" spc="-1" strike="noStrike">
                <a:solidFill>
                  <a:srgbClr val="000000"/>
                </a:solidFill>
                <a:latin typeface="Courier New"/>
                <a:ea typeface="Calibri"/>
              </a:rPr>
              <a:t> CircleTable) {</a:t>
            </a:r>
            <a:endParaRPr b="0" lang="ru-RU" sz="1200" spc="-1" strike="noStrike">
              <a:latin typeface="Arial"/>
            </a:endParaRPr>
          </a:p>
          <a:p>
            <a:pPr>
              <a:lnSpc>
                <a:spcPct val="100000"/>
              </a:lnSpc>
              <a:tabLst>
                <a:tab algn="l" pos="0"/>
              </a:tabLst>
            </a:pPr>
            <a:r>
              <a:rPr b="0" lang="en-GB" sz="1200" spc="-1" strike="noStrike">
                <a:solidFill>
                  <a:srgbClr val="000000"/>
                </a:solidFill>
                <a:latin typeface="Courier New"/>
                <a:ea typeface="Calibri"/>
              </a:rPr>
              <a:t>	</a:t>
            </a:r>
            <a:r>
              <a:rPr b="0" lang="ru-RU" sz="1200" spc="-1" strike="noStrike">
                <a:solidFill>
                  <a:srgbClr val="000000"/>
                </a:solidFill>
                <a:latin typeface="Courier New"/>
                <a:ea typeface="Calibri"/>
              </a:rPr>
              <a:t>  </a:t>
            </a:r>
            <a:r>
              <a:rPr b="0" lang="en-GB" sz="1200" spc="-1" strike="noStrike">
                <a:solidFill>
                  <a:srgbClr val="000000"/>
                </a:solidFill>
                <a:latin typeface="Courier New"/>
                <a:ea typeface="Calibri"/>
              </a:rPr>
              <a:t>System.</a:t>
            </a:r>
            <a:r>
              <a:rPr b="0" i="1" lang="en-GB" sz="1200" spc="-1" strike="noStrike">
                <a:solidFill>
                  <a:srgbClr val="0000c0"/>
                </a:solidFill>
                <a:latin typeface="Courier New"/>
                <a:ea typeface="Calibri"/>
              </a:rPr>
              <a:t>out</a:t>
            </a:r>
            <a:r>
              <a:rPr b="0" lang="en-GB" sz="1200" spc="-1" strike="noStrike">
                <a:solidFill>
                  <a:srgbClr val="000000"/>
                </a:solidFill>
                <a:latin typeface="Courier New"/>
                <a:ea typeface="Calibri"/>
              </a:rPr>
              <a:t>.printf(</a:t>
            </a:r>
            <a:r>
              <a:rPr b="0" lang="en-GB" sz="1200" spc="-1" strike="noStrike">
                <a:solidFill>
                  <a:srgbClr val="2a00ff"/>
                </a:solidFill>
                <a:latin typeface="Courier New"/>
                <a:ea typeface="Calibri"/>
              </a:rPr>
              <a:t>"|  Circle  |  radius   |  %5.2f  |\n"</a:t>
            </a:r>
            <a:r>
              <a:rPr b="0" lang="en-GB" sz="1200" spc="-1" strike="noStrike">
                <a:solidFill>
                  <a:srgbClr val="000000"/>
                </a:solidFill>
                <a:latin typeface="Courier New"/>
                <a:ea typeface="Calibri"/>
              </a:rPr>
              <a:t>,</a:t>
            </a:r>
            <a:endParaRPr b="0" lang="ru-RU" sz="1200" spc="-1" strike="noStrike">
              <a:latin typeface="Arial"/>
            </a:endParaRPr>
          </a:p>
          <a:p>
            <a:pPr>
              <a:lnSpc>
                <a:spcPct val="100000"/>
              </a:lnSpc>
              <a:tabLst>
                <a:tab algn="l" pos="0"/>
              </a:tabLst>
            </a:pPr>
            <a:r>
              <a:rPr b="0" lang="en-GB" sz="1200" spc="-1" strike="noStrike">
                <a:solidFill>
                  <a:srgbClr val="000000"/>
                </a:solidFill>
                <a:latin typeface="Courier New"/>
                <a:ea typeface="Calibri"/>
              </a:rPr>
              <a:t>	</a:t>
            </a:r>
            <a:r>
              <a:rPr b="0" lang="ru-RU" sz="1200" spc="-1" strike="noStrike">
                <a:solidFill>
                  <a:srgbClr val="000000"/>
                </a:solidFill>
                <a:latin typeface="Courier New"/>
                <a:ea typeface="Calibri"/>
              </a:rPr>
              <a:t>  </a:t>
            </a:r>
            <a:r>
              <a:rPr b="0" lang="en-GB" sz="1200" spc="-1" strike="noStrike">
                <a:solidFill>
                  <a:srgbClr val="000000"/>
                </a:solidFill>
                <a:latin typeface="Courier New"/>
                <a:ea typeface="Calibri"/>
              </a:rPr>
              <a:t>((CircleTable)</a:t>
            </a:r>
            <a:r>
              <a:rPr b="0" lang="en-GB" sz="1200" spc="-1" strike="noStrike">
                <a:solidFill>
                  <a:srgbClr val="0000c0"/>
                </a:solidFill>
                <a:latin typeface="Courier New"/>
                <a:ea typeface="Calibri"/>
              </a:rPr>
              <a:t>tables</a:t>
            </a:r>
            <a:r>
              <a:rPr b="0" lang="en-GB" sz="1200" spc="-1" strike="noStrike">
                <a:solidFill>
                  <a:srgbClr val="000000"/>
                </a:solidFill>
                <a:latin typeface="Courier New"/>
                <a:ea typeface="Calibri"/>
              </a:rPr>
              <a:t>[i]).getRadius());</a:t>
            </a:r>
            <a:endParaRPr b="0" lang="ru-RU" sz="1200" spc="-1" strike="noStrike">
              <a:latin typeface="Arial"/>
            </a:endParaRPr>
          </a:p>
          <a:p>
            <a:pPr>
              <a:lnSpc>
                <a:spcPct val="100000"/>
              </a:lnSpc>
              <a:tabLst>
                <a:tab algn="l" pos="0"/>
              </a:tabLst>
            </a:pPr>
            <a:r>
              <a:rPr b="0" lang="en-GB" sz="1200" spc="-1" strike="noStrike">
                <a:solidFill>
                  <a:srgbClr val="000000"/>
                </a:solidFill>
                <a:latin typeface="Courier New"/>
                <a:ea typeface="Calibri"/>
              </a:rPr>
              <a:t>	</a:t>
            </a:r>
            <a:r>
              <a:rPr b="0" lang="en-GB" sz="1200" spc="-1" strike="noStrike">
                <a:solidFill>
                  <a:srgbClr val="000000"/>
                </a:solidFill>
                <a:latin typeface="Courier New"/>
                <a:ea typeface="Calibri"/>
              </a:rPr>
              <a:t>} </a:t>
            </a:r>
            <a:r>
              <a:rPr b="1" lang="en-GB" sz="1200" spc="-1" strike="noStrike">
                <a:solidFill>
                  <a:srgbClr val="7f0055"/>
                </a:solidFill>
                <a:latin typeface="Courier New"/>
                <a:ea typeface="Calibri"/>
              </a:rPr>
              <a:t>else</a:t>
            </a:r>
            <a:r>
              <a:rPr b="0" lang="en-GB" sz="1200" spc="-1" strike="noStrike">
                <a:solidFill>
                  <a:srgbClr val="000000"/>
                </a:solidFill>
                <a:latin typeface="Courier New"/>
                <a:ea typeface="Calibri"/>
              </a:rPr>
              <a:t> {</a:t>
            </a:r>
            <a:endParaRPr b="0" lang="ru-RU" sz="1200" spc="-1" strike="noStrike">
              <a:latin typeface="Arial"/>
            </a:endParaRPr>
          </a:p>
          <a:p>
            <a:pPr>
              <a:lnSpc>
                <a:spcPct val="100000"/>
              </a:lnSpc>
              <a:tabLst>
                <a:tab algn="l" pos="0"/>
              </a:tabLst>
            </a:pPr>
            <a:r>
              <a:rPr b="0" lang="en-GB" sz="1200" spc="-1" strike="noStrike">
                <a:solidFill>
                  <a:srgbClr val="000000"/>
                </a:solidFill>
                <a:latin typeface="Courier New"/>
                <a:ea typeface="Calibri"/>
              </a:rPr>
              <a:t>	</a:t>
            </a:r>
            <a:r>
              <a:rPr b="0" lang="ru-RU" sz="1200" spc="-1" strike="noStrike">
                <a:solidFill>
                  <a:srgbClr val="000000"/>
                </a:solidFill>
                <a:latin typeface="Courier New"/>
                <a:ea typeface="Calibri"/>
              </a:rPr>
              <a:t>  </a:t>
            </a:r>
            <a:r>
              <a:rPr b="0" lang="en-GB" sz="1200" spc="-1" strike="noStrike">
                <a:solidFill>
                  <a:srgbClr val="000000"/>
                </a:solidFill>
                <a:latin typeface="Courier New"/>
                <a:ea typeface="Calibri"/>
              </a:rPr>
              <a:t>System.</a:t>
            </a:r>
            <a:r>
              <a:rPr b="0" i="1" lang="en-GB" sz="1200" spc="-1" strike="noStrike">
                <a:solidFill>
                  <a:srgbClr val="0000c0"/>
                </a:solidFill>
                <a:latin typeface="Courier New"/>
                <a:ea typeface="Calibri"/>
              </a:rPr>
              <a:t>out</a:t>
            </a:r>
            <a:r>
              <a:rPr b="0" lang="en-GB" sz="1200" spc="-1" strike="noStrike">
                <a:solidFill>
                  <a:srgbClr val="000000"/>
                </a:solidFill>
                <a:latin typeface="Courier New"/>
                <a:ea typeface="Calibri"/>
              </a:rPr>
              <a:t>.printf(</a:t>
            </a:r>
            <a:r>
              <a:rPr b="0" lang="en-GB" sz="1200" spc="-1" strike="noStrike">
                <a:solidFill>
                  <a:srgbClr val="2a00ff"/>
                </a:solidFill>
                <a:latin typeface="Courier New"/>
                <a:ea typeface="Calibri"/>
              </a:rPr>
              <a:t>"|  Square  |  side     |  %5.2f  |\n"</a:t>
            </a:r>
            <a:r>
              <a:rPr b="0" lang="en-GB" sz="1200" spc="-1" strike="noStrike">
                <a:solidFill>
                  <a:srgbClr val="000000"/>
                </a:solidFill>
                <a:latin typeface="Courier New"/>
                <a:ea typeface="Calibri"/>
              </a:rPr>
              <a:t>,</a:t>
            </a:r>
            <a:endParaRPr b="0" lang="ru-RU" sz="1200" spc="-1" strike="noStrike">
              <a:latin typeface="Arial"/>
            </a:endParaRPr>
          </a:p>
          <a:p>
            <a:pPr>
              <a:lnSpc>
                <a:spcPct val="100000"/>
              </a:lnSpc>
              <a:tabLst>
                <a:tab algn="l" pos="0"/>
              </a:tabLst>
            </a:pPr>
            <a:r>
              <a:rPr b="0" lang="en-GB" sz="1200" spc="-1" strike="noStrike">
                <a:solidFill>
                  <a:srgbClr val="000000"/>
                </a:solidFill>
                <a:latin typeface="Courier New"/>
                <a:ea typeface="Calibri"/>
              </a:rPr>
              <a:t>	</a:t>
            </a:r>
            <a:r>
              <a:rPr b="0" lang="ru-RU" sz="1200" spc="-1" strike="noStrike">
                <a:solidFill>
                  <a:srgbClr val="000000"/>
                </a:solidFill>
                <a:latin typeface="Courier New"/>
                <a:ea typeface="Calibri"/>
              </a:rPr>
              <a:t>  </a:t>
            </a:r>
            <a:r>
              <a:rPr b="0" lang="en-GB" sz="1200" spc="-1" strike="noStrike">
                <a:solidFill>
                  <a:srgbClr val="000000"/>
                </a:solidFill>
                <a:latin typeface="Courier New"/>
                <a:ea typeface="Calibri"/>
              </a:rPr>
              <a:t>((SquareTable) </a:t>
            </a:r>
            <a:r>
              <a:rPr b="0" lang="en-GB" sz="1200" spc="-1" strike="noStrike">
                <a:solidFill>
                  <a:srgbClr val="0000c0"/>
                </a:solidFill>
                <a:latin typeface="Courier New"/>
                <a:ea typeface="Calibri"/>
              </a:rPr>
              <a:t>tables</a:t>
            </a:r>
            <a:r>
              <a:rPr b="0" lang="en-GB" sz="1200" spc="-1" strike="noStrike">
                <a:solidFill>
                  <a:srgbClr val="000000"/>
                </a:solidFill>
                <a:latin typeface="Courier New"/>
                <a:ea typeface="Calibri"/>
              </a:rPr>
              <a:t>[i]).getSide());</a:t>
            </a:r>
            <a:endParaRPr b="0" lang="ru-RU" sz="1200" spc="-1" strike="noStrike">
              <a:latin typeface="Arial"/>
            </a:endParaRPr>
          </a:p>
          <a:p>
            <a:pPr>
              <a:lnSpc>
                <a:spcPct val="100000"/>
              </a:lnSpc>
              <a:tabLst>
                <a:tab algn="l" pos="0"/>
              </a:tabLst>
            </a:pPr>
            <a:r>
              <a:rPr b="0" lang="en-GB" sz="1200" spc="-1" strike="noStrike">
                <a:solidFill>
                  <a:srgbClr val="000000"/>
                </a:solidFill>
                <a:latin typeface="Courier New"/>
                <a:ea typeface="Calibri"/>
              </a:rPr>
              <a:t>	</a:t>
            </a:r>
            <a:r>
              <a:rPr b="0" lang="en-GB" sz="1200" spc="-1" strike="noStrike">
                <a:solidFill>
                  <a:srgbClr val="000000"/>
                </a:solidFill>
                <a:latin typeface="Courier New"/>
                <a:ea typeface="Calibri"/>
              </a:rPr>
              <a:t>}</a:t>
            </a:r>
            <a:endParaRPr b="0" lang="ru-RU" sz="1200" spc="-1" strike="noStrike">
              <a:latin typeface="Arial"/>
            </a:endParaRPr>
          </a:p>
          <a:p>
            <a:pPr>
              <a:lnSpc>
                <a:spcPct val="100000"/>
              </a:lnSpc>
              <a:tabLst>
                <a:tab algn="l" pos="0"/>
              </a:tabLst>
            </a:pPr>
            <a:r>
              <a:rPr b="0" lang="en-GB" sz="1200" spc="-1" strike="noStrike">
                <a:solidFill>
                  <a:srgbClr val="000000"/>
                </a:solidFill>
                <a:latin typeface="Courier New"/>
                <a:ea typeface="Calibri"/>
              </a:rPr>
              <a:t>	</a:t>
            </a:r>
            <a:r>
              <a:rPr b="0" lang="en-GB" sz="1200" spc="-1" strike="noStrike">
                <a:solidFill>
                  <a:srgbClr val="000000"/>
                </a:solidFill>
                <a:latin typeface="Courier New"/>
                <a:ea typeface="Calibri"/>
              </a:rPr>
              <a:t>System.</a:t>
            </a:r>
            <a:r>
              <a:rPr b="0" i="1" lang="en-GB" sz="1200" spc="-1" strike="noStrike">
                <a:solidFill>
                  <a:srgbClr val="0000c0"/>
                </a:solidFill>
                <a:latin typeface="Courier New"/>
                <a:ea typeface="Calibri"/>
              </a:rPr>
              <a:t>out</a:t>
            </a:r>
            <a:r>
              <a:rPr b="0" lang="en-GB" sz="1200" spc="-1" strike="noStrike">
                <a:solidFill>
                  <a:srgbClr val="000000"/>
                </a:solidFill>
                <a:latin typeface="Courier New"/>
                <a:ea typeface="Calibri"/>
              </a:rPr>
              <a:t>.println(</a:t>
            </a:r>
            <a:r>
              <a:rPr b="0" lang="en-GB" sz="1200" spc="-1" strike="noStrike">
                <a:solidFill>
                  <a:srgbClr val="2a00ff"/>
                </a:solidFill>
                <a:latin typeface="Courier New"/>
                <a:ea typeface="Calibri"/>
              </a:rPr>
              <a:t>"+</a:t>
            </a:r>
            <a:r>
              <a:rPr b="0" lang="en-GB" sz="1200" spc="-1" strike="noStrike">
                <a:solidFill>
                  <a:srgbClr val="2a00ff"/>
                </a:solidFill>
                <a:latin typeface="Calibri"/>
                <a:ea typeface="Calibri"/>
              </a:rPr>
              <a:t>———</a:t>
            </a:r>
            <a:r>
              <a:rPr b="0" lang="en-GB" sz="1200" spc="-1" strike="noStrike">
                <a:solidFill>
                  <a:srgbClr val="2a00ff"/>
                </a:solidFill>
                <a:latin typeface="Courier New"/>
                <a:ea typeface="Calibri"/>
              </a:rPr>
              <a:t>-+</a:t>
            </a:r>
            <a:r>
              <a:rPr b="0" lang="en-GB" sz="1200" spc="-1" strike="noStrike">
                <a:solidFill>
                  <a:srgbClr val="2a00ff"/>
                </a:solidFill>
                <a:latin typeface="Calibri"/>
                <a:ea typeface="Calibri"/>
              </a:rPr>
              <a:t>———–</a:t>
            </a:r>
            <a:r>
              <a:rPr b="0" lang="en-GB" sz="1200" spc="-1" strike="noStrike">
                <a:solidFill>
                  <a:srgbClr val="2a00ff"/>
                </a:solidFill>
                <a:latin typeface="Courier New"/>
                <a:ea typeface="Calibri"/>
              </a:rPr>
              <a:t>+</a:t>
            </a:r>
            <a:r>
              <a:rPr b="0" lang="en-GB" sz="1200" spc="-1" strike="noStrike">
                <a:solidFill>
                  <a:srgbClr val="2a00ff"/>
                </a:solidFill>
                <a:latin typeface="Calibri"/>
                <a:ea typeface="Calibri"/>
              </a:rPr>
              <a:t>———</a:t>
            </a:r>
            <a:r>
              <a:rPr b="0" lang="en-GB" sz="1200" spc="-1" strike="noStrike">
                <a:solidFill>
                  <a:srgbClr val="2a00ff"/>
                </a:solidFill>
                <a:latin typeface="Courier New"/>
                <a:ea typeface="Calibri"/>
              </a:rPr>
              <a:t>+\n"</a:t>
            </a:r>
            <a:r>
              <a:rPr b="0" lang="en-GB" sz="1200" spc="-1" strike="noStrike">
                <a:solidFill>
                  <a:srgbClr val="000000"/>
                </a:solidFill>
                <a:latin typeface="Courier New"/>
                <a:ea typeface="Calibri"/>
              </a:rPr>
              <a:t>);</a:t>
            </a:r>
            <a:endParaRPr b="0" lang="ru-RU" sz="1200" spc="-1" strike="noStrike">
              <a:latin typeface="Arial"/>
            </a:endParaRPr>
          </a:p>
          <a:p>
            <a:pPr>
              <a:lnSpc>
                <a:spcPct val="100000"/>
              </a:lnSpc>
              <a:tabLst>
                <a:tab algn="l" pos="0"/>
              </a:tabLst>
            </a:pPr>
            <a:r>
              <a:rPr b="0" lang="ru-RU" sz="1200" spc="-1" strike="noStrike">
                <a:solidFill>
                  <a:srgbClr val="000000"/>
                </a:solidFill>
                <a:latin typeface="Courier New"/>
                <a:ea typeface="Calibri"/>
              </a:rPr>
              <a:t>  </a:t>
            </a:r>
            <a:r>
              <a:rPr b="0" lang="ru-RU" sz="1200" spc="-1" strike="noStrike">
                <a:solidFill>
                  <a:srgbClr val="000000"/>
                </a:solidFill>
                <a:latin typeface="Courier New"/>
                <a:ea typeface="Calibri"/>
              </a:rPr>
              <a:t>}</a:t>
            </a:r>
            <a:endParaRPr b="0" lang="ru-RU" sz="1200" spc="-1" strike="noStrike">
              <a:latin typeface="Arial"/>
            </a:endParaRPr>
          </a:p>
          <a:p>
            <a:pPr>
              <a:lnSpc>
                <a:spcPct val="100000"/>
              </a:lnSpc>
              <a:tabLst>
                <a:tab algn="l" pos="0"/>
              </a:tabLst>
            </a:pPr>
            <a:r>
              <a:rPr b="0" lang="en-GB" sz="1200" spc="-1" strike="noStrike">
                <a:solidFill>
                  <a:srgbClr val="000000"/>
                </a:solidFill>
                <a:latin typeface="Arial"/>
                <a:ea typeface="Calibri"/>
              </a:rPr>
              <a:t>  </a:t>
            </a:r>
            <a:r>
              <a:rPr b="0" lang="en-GB" sz="1200" spc="-1" strike="noStrike">
                <a:solidFill>
                  <a:srgbClr val="000000"/>
                </a:solidFill>
                <a:latin typeface="Arial"/>
                <a:ea typeface="Calibri"/>
              </a:rPr>
              <a:t>}</a:t>
            </a:r>
            <a:endParaRPr b="0" lang="ru-RU" sz="1200" spc="-1" strike="noStrike">
              <a:latin typeface="Arial"/>
            </a:endParaRPr>
          </a:p>
          <a:p>
            <a:pPr>
              <a:lnSpc>
                <a:spcPct val="100000"/>
              </a:lnSpc>
              <a:tabLst>
                <a:tab algn="l" pos="0"/>
              </a:tabLst>
            </a:pPr>
            <a:r>
              <a:rPr b="0" lang="en-GB" sz="1200" spc="-1" strike="noStrike">
                <a:solidFill>
                  <a:srgbClr val="000000"/>
                </a:solidFill>
                <a:latin typeface="Arial"/>
                <a:ea typeface="Calibri"/>
              </a:rPr>
              <a:t>}</a:t>
            </a:r>
            <a:endParaRPr b="0" lang="ru-RU" sz="1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Введение в </a:t>
            </a:r>
            <a:r>
              <a:rPr b="1" lang="en-US" sz="1800" spc="-1" strike="noStrike">
                <a:solidFill>
                  <a:srgbClr val="376092"/>
                </a:solidFill>
                <a:latin typeface="Tahoma"/>
                <a:ea typeface="Tahoma"/>
              </a:rPr>
              <a:t>Design Patterns. </a:t>
            </a:r>
            <a:r>
              <a:rPr b="1" lang="en-GB" sz="1800" spc="-1" strike="noStrike">
                <a:solidFill>
                  <a:srgbClr val="376092"/>
                </a:solidFill>
                <a:latin typeface="Tahoma"/>
                <a:ea typeface="Tahoma"/>
              </a:rPr>
              <a:t>Example 5.6</a:t>
            </a:r>
            <a:r>
              <a:rPr b="1" lang="en-US" sz="1800" spc="-1" strike="noStrike">
                <a:solidFill>
                  <a:srgbClr val="376092"/>
                </a:solidFill>
                <a:latin typeface="Tahoma"/>
                <a:ea typeface="Tahoma"/>
              </a:rPr>
              <a:t> </a:t>
            </a:r>
            <a:endParaRPr b="0" lang="ru-RU" sz="1800" spc="-1" strike="noStrike">
              <a:latin typeface="Arial"/>
            </a:endParaRPr>
          </a:p>
        </p:txBody>
      </p:sp>
      <p:sp>
        <p:nvSpPr>
          <p:cNvPr id="356" name="CustomShape 2"/>
          <p:cNvSpPr/>
          <p:nvPr/>
        </p:nvSpPr>
        <p:spPr>
          <a:xfrm>
            <a:off x="928800" y="1229400"/>
            <a:ext cx="7286040" cy="2861280"/>
          </a:xfrm>
          <a:prstGeom prst="rect">
            <a:avLst/>
          </a:prstGeom>
          <a:solidFill>
            <a:schemeClr val="bg1">
              <a:lumMod val="95000"/>
            </a:schemeClr>
          </a:solidFill>
          <a:ln w="9525">
            <a:noFill/>
          </a:ln>
        </p:spPr>
        <p:style>
          <a:lnRef idx="0"/>
          <a:fillRef idx="0"/>
          <a:effectRef idx="0"/>
          <a:fontRef idx="minor"/>
        </p:style>
        <p:txBody>
          <a:bodyPr lIns="90000" rIns="90000" tIns="45000" bIns="45000" anchor="ctr">
            <a:spAutoFit/>
          </a:bodyPr>
          <a:p>
            <a:pPr>
              <a:lnSpc>
                <a:spcPct val="100000"/>
              </a:lnSpc>
              <a:tabLst>
                <a:tab algn="l" pos="0"/>
              </a:tabLst>
            </a:pPr>
            <a:r>
              <a:rPr b="1" lang="en-GB" sz="1400" spc="-1" strike="noStrike">
                <a:solidFill>
                  <a:srgbClr val="7f0055"/>
                </a:solidFill>
                <a:latin typeface="Courier New"/>
                <a:ea typeface="Calibri"/>
              </a:rPr>
              <a:t>class</a:t>
            </a:r>
            <a:r>
              <a:rPr b="0" lang="en-GB" sz="1400" spc="-1" strike="noStrike">
                <a:solidFill>
                  <a:srgbClr val="000000"/>
                </a:solidFill>
                <a:latin typeface="Courier New"/>
                <a:ea typeface="Calibri"/>
              </a:rPr>
              <a:t> Table{}</a:t>
            </a:r>
            <a:endParaRPr b="0" lang="ru-RU" sz="1400" spc="-1" strike="noStrike">
              <a:latin typeface="Arial"/>
            </a:endParaRPr>
          </a:p>
          <a:p>
            <a:pPr>
              <a:lnSpc>
                <a:spcPct val="100000"/>
              </a:lnSpc>
              <a:tabLst>
                <a:tab algn="l" pos="0"/>
              </a:tabLst>
            </a:pP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class</a:t>
            </a:r>
            <a:r>
              <a:rPr b="0" lang="en-GB" sz="1400" spc="-1" strike="noStrike">
                <a:solidFill>
                  <a:srgbClr val="000000"/>
                </a:solidFill>
                <a:latin typeface="Courier New"/>
                <a:ea typeface="Calibri"/>
              </a:rPr>
              <a:t> CircleTable </a:t>
            </a:r>
            <a:r>
              <a:rPr b="1" lang="en-GB" sz="1400" spc="-1" strike="noStrike">
                <a:solidFill>
                  <a:srgbClr val="7f0055"/>
                </a:solidFill>
                <a:latin typeface="Courier New"/>
                <a:ea typeface="Calibri"/>
              </a:rPr>
              <a:t>extends</a:t>
            </a:r>
            <a:r>
              <a:rPr b="0" lang="en-GB" sz="1400" spc="-1" strike="noStrike">
                <a:solidFill>
                  <a:srgbClr val="000000"/>
                </a:solidFill>
                <a:latin typeface="Courier New"/>
                <a:ea typeface="Calibri"/>
              </a:rPr>
              <a:t> Table{</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private</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double</a:t>
            </a:r>
            <a:r>
              <a:rPr b="0" lang="en-GB" sz="1400" spc="-1" strike="noStrike">
                <a:solidFill>
                  <a:srgbClr val="000000"/>
                </a:solidFill>
                <a:latin typeface="Courier New"/>
                <a:ea typeface="Calibri"/>
              </a:rPr>
              <a:t> </a:t>
            </a:r>
            <a:r>
              <a:rPr b="0" lang="en-GB" sz="1400" spc="-1" strike="noStrike">
                <a:solidFill>
                  <a:srgbClr val="0000c0"/>
                </a:solidFill>
                <a:latin typeface="Courier New"/>
                <a:ea typeface="Calibri"/>
              </a:rPr>
              <a:t>radius</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CircleTable(</a:t>
            </a:r>
            <a:r>
              <a:rPr b="1" lang="en-GB" sz="1400" spc="-1" strike="noStrike">
                <a:solidFill>
                  <a:srgbClr val="7f0055"/>
                </a:solidFill>
                <a:latin typeface="Courier New"/>
                <a:ea typeface="Calibri"/>
              </a:rPr>
              <a:t>int</a:t>
            </a:r>
            <a:r>
              <a:rPr b="0" lang="en-GB" sz="1400" spc="-1" strike="noStrike">
                <a:solidFill>
                  <a:srgbClr val="000000"/>
                </a:solidFill>
                <a:latin typeface="Courier New"/>
                <a:ea typeface="Calibri"/>
              </a:rPr>
              <a:t> r) { </a:t>
            </a:r>
            <a:r>
              <a:rPr b="0" lang="en-GB" sz="1400" spc="-1" strike="noStrike">
                <a:solidFill>
                  <a:srgbClr val="0000c0"/>
                </a:solidFill>
                <a:latin typeface="Courier New"/>
                <a:ea typeface="Calibri"/>
              </a:rPr>
              <a:t>radius</a:t>
            </a:r>
            <a:r>
              <a:rPr b="0" lang="en-GB" sz="1400" spc="-1" strike="noStrike">
                <a:solidFill>
                  <a:srgbClr val="000000"/>
                </a:solidFill>
                <a:latin typeface="Courier New"/>
                <a:ea typeface="Calibri"/>
              </a:rPr>
              <a:t> = r; }</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double</a:t>
            </a:r>
            <a:r>
              <a:rPr b="0" lang="en-GB" sz="1400" spc="-1" strike="noStrike">
                <a:solidFill>
                  <a:srgbClr val="000000"/>
                </a:solidFill>
                <a:latin typeface="Courier New"/>
                <a:ea typeface="Calibri"/>
              </a:rPr>
              <a:t> getRadius() { </a:t>
            </a:r>
            <a:r>
              <a:rPr b="1" lang="en-GB" sz="1400" spc="-1" strike="noStrike">
                <a:solidFill>
                  <a:srgbClr val="7f0055"/>
                </a:solidFill>
                <a:latin typeface="Courier New"/>
                <a:ea typeface="Calibri"/>
              </a:rPr>
              <a:t>return</a:t>
            </a:r>
            <a:r>
              <a:rPr b="0" lang="en-GB" sz="1400" spc="-1" strike="noStrike">
                <a:solidFill>
                  <a:srgbClr val="000000"/>
                </a:solidFill>
                <a:latin typeface="Courier New"/>
                <a:ea typeface="Calibri"/>
              </a:rPr>
              <a:t> </a:t>
            </a:r>
            <a:r>
              <a:rPr b="0" lang="en-GB" sz="1400" spc="-1" strike="noStrike">
                <a:solidFill>
                  <a:srgbClr val="0000c0"/>
                </a:solidFill>
                <a:latin typeface="Courier New"/>
                <a:ea typeface="Calibri"/>
              </a:rPr>
              <a:t>radius</a:t>
            </a:r>
            <a:r>
              <a:rPr b="0" lang="en-GB" sz="1400" spc="-1" strike="noStrike">
                <a:solidFill>
                  <a:srgbClr val="000000"/>
                </a:solidFill>
                <a:latin typeface="Courier New"/>
                <a:ea typeface="Calibri"/>
              </a:rPr>
              <a:t>; } </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class</a:t>
            </a:r>
            <a:r>
              <a:rPr b="0" lang="en-GB" sz="1400" spc="-1" strike="noStrike">
                <a:solidFill>
                  <a:srgbClr val="000000"/>
                </a:solidFill>
                <a:latin typeface="Courier New"/>
                <a:ea typeface="Calibri"/>
              </a:rPr>
              <a:t> SquareTable </a:t>
            </a:r>
            <a:r>
              <a:rPr b="1" lang="en-GB" sz="1400" spc="-1" strike="noStrike">
                <a:solidFill>
                  <a:srgbClr val="7f0055"/>
                </a:solidFill>
                <a:latin typeface="Courier New"/>
                <a:ea typeface="Calibri"/>
              </a:rPr>
              <a:t>extends</a:t>
            </a:r>
            <a:r>
              <a:rPr b="0" lang="en-GB" sz="1400" spc="-1" strike="noStrike">
                <a:solidFill>
                  <a:srgbClr val="000000"/>
                </a:solidFill>
                <a:latin typeface="Courier New"/>
                <a:ea typeface="Calibri"/>
              </a:rPr>
              <a:t> Table{</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private</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double</a:t>
            </a:r>
            <a:r>
              <a:rPr b="0" lang="en-GB" sz="1400" spc="-1" strike="noStrike">
                <a:solidFill>
                  <a:srgbClr val="000000"/>
                </a:solidFill>
                <a:latin typeface="Courier New"/>
                <a:ea typeface="Calibri"/>
              </a:rPr>
              <a:t> </a:t>
            </a:r>
            <a:r>
              <a:rPr b="0" lang="en-GB" sz="1400" spc="-1" strike="noStrike">
                <a:solidFill>
                  <a:srgbClr val="0000c0"/>
                </a:solidFill>
                <a:latin typeface="Courier New"/>
                <a:ea typeface="Calibri"/>
              </a:rPr>
              <a:t>side</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SquareTable(</a:t>
            </a:r>
            <a:r>
              <a:rPr b="1" lang="en-GB" sz="1400" spc="-1" strike="noStrike">
                <a:solidFill>
                  <a:srgbClr val="7f0055"/>
                </a:solidFill>
                <a:latin typeface="Courier New"/>
                <a:ea typeface="Calibri"/>
              </a:rPr>
              <a:t>int</a:t>
            </a:r>
            <a:r>
              <a:rPr b="0" lang="en-GB" sz="1400" spc="-1" strike="noStrike">
                <a:solidFill>
                  <a:srgbClr val="000000"/>
                </a:solidFill>
                <a:latin typeface="Courier New"/>
                <a:ea typeface="Calibri"/>
              </a:rPr>
              <a:t> s) { </a:t>
            </a:r>
            <a:r>
              <a:rPr b="0" lang="en-GB" sz="1400" spc="-1" strike="noStrike">
                <a:solidFill>
                  <a:srgbClr val="0000c0"/>
                </a:solidFill>
                <a:latin typeface="Courier New"/>
                <a:ea typeface="Calibri"/>
              </a:rPr>
              <a:t>side</a:t>
            </a:r>
            <a:r>
              <a:rPr b="0" lang="en-GB" sz="1400" spc="-1" strike="noStrike">
                <a:solidFill>
                  <a:srgbClr val="000000"/>
                </a:solidFill>
                <a:latin typeface="Courier New"/>
                <a:ea typeface="Calibri"/>
              </a:rPr>
              <a:t> = s; }</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double</a:t>
            </a:r>
            <a:r>
              <a:rPr b="0" lang="en-GB" sz="1400" spc="-1" strike="noStrike">
                <a:solidFill>
                  <a:srgbClr val="000000"/>
                </a:solidFill>
                <a:latin typeface="Courier New"/>
                <a:ea typeface="Calibri"/>
              </a:rPr>
              <a:t> getSide() { </a:t>
            </a:r>
            <a:r>
              <a:rPr b="1" lang="en-GB" sz="1400" spc="-1" strike="noStrike">
                <a:solidFill>
                  <a:srgbClr val="7f0055"/>
                </a:solidFill>
                <a:latin typeface="Courier New"/>
                <a:ea typeface="Calibri"/>
              </a:rPr>
              <a:t>return</a:t>
            </a:r>
            <a:r>
              <a:rPr b="0" lang="en-GB" sz="1400" spc="-1" strike="noStrike">
                <a:solidFill>
                  <a:srgbClr val="000000"/>
                </a:solidFill>
                <a:latin typeface="Courier New"/>
                <a:ea typeface="Calibri"/>
              </a:rPr>
              <a:t> </a:t>
            </a:r>
            <a:r>
              <a:rPr b="0" lang="en-GB" sz="1400" spc="-1" strike="noStrike">
                <a:solidFill>
                  <a:srgbClr val="0000c0"/>
                </a:solidFill>
                <a:latin typeface="Courier New"/>
                <a:ea typeface="Calibri"/>
              </a:rPr>
              <a:t>side</a:t>
            </a:r>
            <a:r>
              <a:rPr b="0" lang="en-GB" sz="1400" spc="-1" strike="noStrike">
                <a:solidFill>
                  <a:srgbClr val="000000"/>
                </a:solidFill>
                <a:latin typeface="Courier New"/>
                <a:ea typeface="Calibri"/>
              </a:rPr>
              <a:t>; } </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Введение в </a:t>
            </a:r>
            <a:r>
              <a:rPr b="1" lang="en-US" sz="1800" spc="-1" strike="noStrike">
                <a:solidFill>
                  <a:srgbClr val="376092"/>
                </a:solidFill>
                <a:latin typeface="Tahoma"/>
                <a:ea typeface="Tahoma"/>
              </a:rPr>
              <a:t>Design Patterns </a:t>
            </a:r>
            <a:endParaRPr b="0" lang="ru-RU" sz="1800" spc="-1" strike="noStrike">
              <a:latin typeface="Arial"/>
            </a:endParaRPr>
          </a:p>
        </p:txBody>
      </p:sp>
      <p:pic>
        <p:nvPicPr>
          <p:cNvPr id="358" name="Picture 2" descr=""/>
          <p:cNvPicPr/>
          <p:nvPr/>
        </p:nvPicPr>
        <p:blipFill>
          <a:blip r:embed="rId1"/>
          <a:stretch/>
        </p:blipFill>
        <p:spPr>
          <a:xfrm>
            <a:off x="2714760" y="1857240"/>
            <a:ext cx="3816000" cy="3527640"/>
          </a:xfrm>
          <a:prstGeom prst="rect">
            <a:avLst/>
          </a:prstGeom>
          <a:ln w="9525">
            <a:noFill/>
          </a:ln>
        </p:spPr>
      </p:pic>
      <p:sp>
        <p:nvSpPr>
          <p:cNvPr id="359" name="CustomShape 2"/>
          <p:cNvSpPr/>
          <p:nvPr/>
        </p:nvSpPr>
        <p:spPr>
          <a:xfrm>
            <a:off x="3584520" y="1214280"/>
            <a:ext cx="1902960" cy="36432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Arial"/>
                <a:ea typeface="DejaVu Sans"/>
              </a:rPr>
              <a:t>Classes coupling</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Введение в </a:t>
            </a:r>
            <a:r>
              <a:rPr b="1" lang="en-US" sz="1800" spc="-1" strike="noStrike">
                <a:solidFill>
                  <a:srgbClr val="376092"/>
                </a:solidFill>
                <a:latin typeface="Tahoma"/>
                <a:ea typeface="Tahoma"/>
              </a:rPr>
              <a:t>Design Patterns. </a:t>
            </a:r>
            <a:r>
              <a:rPr b="1" lang="en-GB" sz="1800" spc="-1" strike="noStrike">
                <a:solidFill>
                  <a:srgbClr val="376092"/>
                </a:solidFill>
                <a:latin typeface="Tahoma"/>
                <a:ea typeface="Tahoma"/>
              </a:rPr>
              <a:t>Example 5.7</a:t>
            </a:r>
            <a:r>
              <a:rPr b="1" lang="en-US" sz="1800" spc="-1" strike="noStrike">
                <a:solidFill>
                  <a:srgbClr val="376092"/>
                </a:solidFill>
                <a:latin typeface="Tahoma"/>
                <a:ea typeface="Tahoma"/>
              </a:rPr>
              <a:t> </a:t>
            </a:r>
            <a:endParaRPr b="0" lang="ru-RU" sz="1800" spc="-1" strike="noStrike">
              <a:latin typeface="Arial"/>
            </a:endParaRPr>
          </a:p>
        </p:txBody>
      </p:sp>
      <p:sp>
        <p:nvSpPr>
          <p:cNvPr id="361" name="CustomShape 2"/>
          <p:cNvSpPr/>
          <p:nvPr/>
        </p:nvSpPr>
        <p:spPr>
          <a:xfrm>
            <a:off x="928800" y="1516680"/>
            <a:ext cx="7286040" cy="2861280"/>
          </a:xfrm>
          <a:prstGeom prst="rect">
            <a:avLst/>
          </a:prstGeom>
          <a:solidFill>
            <a:schemeClr val="bg1">
              <a:lumMod val="95000"/>
            </a:schemeClr>
          </a:solidFill>
          <a:ln w="9525">
            <a:noFill/>
          </a:ln>
        </p:spPr>
        <p:style>
          <a:lnRef idx="0"/>
          <a:fillRef idx="0"/>
          <a:effectRef idx="0"/>
          <a:fontRef idx="minor"/>
        </p:style>
        <p:txBody>
          <a:bodyPr lIns="90000" rIns="90000" tIns="45000" bIns="45000" anchor="ctr">
            <a:spAutoFit/>
          </a:bodyPr>
          <a:p>
            <a:pPr>
              <a:lnSpc>
                <a:spcPct val="100000"/>
              </a:lnSpc>
              <a:tabLst>
                <a:tab algn="l" pos="0"/>
              </a:tabLst>
            </a:pP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class</a:t>
            </a:r>
            <a:r>
              <a:rPr b="0" lang="en-GB" sz="1400" spc="-1" strike="noStrike">
                <a:solidFill>
                  <a:srgbClr val="000000"/>
                </a:solidFill>
                <a:latin typeface="Courier New"/>
                <a:ea typeface="Calibri"/>
              </a:rPr>
              <a:t> CircleTable </a:t>
            </a:r>
            <a:r>
              <a:rPr b="1" lang="en-GB" sz="1400" spc="-1" strike="noStrike">
                <a:solidFill>
                  <a:srgbClr val="7f0055"/>
                </a:solidFill>
                <a:latin typeface="Courier New"/>
                <a:ea typeface="Calibri"/>
              </a:rPr>
              <a:t>extends</a:t>
            </a:r>
            <a:r>
              <a:rPr b="0" lang="en-GB" sz="1400" spc="-1" strike="noStrike">
                <a:solidFill>
                  <a:srgbClr val="000000"/>
                </a:solidFill>
                <a:latin typeface="Courier New"/>
                <a:ea typeface="Calibri"/>
              </a:rPr>
              <a:t> Table {</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private</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int</a:t>
            </a:r>
            <a:r>
              <a:rPr b="0" lang="en-GB" sz="1400" spc="-1" strike="noStrike">
                <a:solidFill>
                  <a:srgbClr val="000000"/>
                </a:solidFill>
                <a:latin typeface="Courier New"/>
                <a:ea typeface="Calibri"/>
              </a:rPr>
              <a:t> </a:t>
            </a:r>
            <a:r>
              <a:rPr b="0" lang="en-GB" sz="1400" spc="-1" strike="noStrike">
                <a:solidFill>
                  <a:srgbClr val="0000c0"/>
                </a:solidFill>
                <a:latin typeface="Courier New"/>
                <a:ea typeface="Calibri"/>
              </a:rPr>
              <a:t>radius</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CircleTable(</a:t>
            </a:r>
            <a:r>
              <a:rPr b="1" lang="en-GB" sz="1400" spc="-1" strike="noStrike">
                <a:solidFill>
                  <a:srgbClr val="7f0055"/>
                </a:solidFill>
                <a:latin typeface="Courier New"/>
                <a:ea typeface="Calibri"/>
              </a:rPr>
              <a:t>int</a:t>
            </a:r>
            <a:r>
              <a:rPr b="0" lang="en-GB" sz="1400" spc="-1" strike="noStrike">
                <a:solidFill>
                  <a:srgbClr val="000000"/>
                </a:solidFill>
                <a:latin typeface="Courier New"/>
                <a:ea typeface="Calibri"/>
              </a:rPr>
              <a:t> r, </a:t>
            </a:r>
            <a:r>
              <a:rPr b="1" lang="en-GB" sz="1400" spc="-1" strike="noStrike">
                <a:solidFill>
                  <a:srgbClr val="7f0055"/>
                </a:solidFill>
                <a:latin typeface="Courier New"/>
                <a:ea typeface="Calibri"/>
              </a:rPr>
              <a:t>int</a:t>
            </a:r>
            <a:r>
              <a:rPr b="0" lang="en-GB" sz="1400" spc="-1" strike="noStrike">
                <a:solidFill>
                  <a:srgbClr val="000000"/>
                </a:solidFill>
                <a:latin typeface="Courier New"/>
                <a:ea typeface="Calibri"/>
              </a:rPr>
              <a:t> h) {</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	</a:t>
            </a:r>
            <a:r>
              <a:rPr b="0" lang="en-GB" sz="1400" spc="-1" strike="noStrike">
                <a:solidFill>
                  <a:srgbClr val="0000c0"/>
                </a:solidFill>
                <a:latin typeface="Courier New"/>
                <a:ea typeface="Calibri"/>
              </a:rPr>
              <a:t>radius</a:t>
            </a:r>
            <a:r>
              <a:rPr b="0" lang="en-GB" sz="1400" spc="-1" strike="noStrike">
                <a:solidFill>
                  <a:srgbClr val="000000"/>
                </a:solidFill>
                <a:latin typeface="Courier New"/>
                <a:ea typeface="Calibri"/>
              </a:rPr>
              <a:t> = r;</a:t>
            </a:r>
            <a:r>
              <a:rPr b="0" lang="en-GB" sz="1400" spc="-1" strike="noStrike">
                <a:solidFill>
                  <a:srgbClr val="3f7f5f"/>
                </a:solidFill>
                <a:latin typeface="Courier New"/>
                <a:ea typeface="Calibri"/>
              </a:rPr>
              <a:t>// setting the radius</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double</a:t>
            </a:r>
            <a:r>
              <a:rPr b="0" lang="en-GB" sz="1400" spc="-1" strike="noStrike">
                <a:solidFill>
                  <a:srgbClr val="000000"/>
                </a:solidFill>
                <a:latin typeface="Courier New"/>
                <a:ea typeface="Calibri"/>
              </a:rPr>
              <a:t> getSquare() {</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return</a:t>
            </a:r>
            <a:r>
              <a:rPr b="0" lang="en-GB" sz="1400" spc="-1" strike="noStrike">
                <a:solidFill>
                  <a:srgbClr val="000000"/>
                </a:solidFill>
                <a:latin typeface="Courier New"/>
                <a:ea typeface="Calibri"/>
              </a:rPr>
              <a:t> </a:t>
            </a:r>
            <a:r>
              <a:rPr b="0" lang="en-GB" sz="1400" spc="-1" strike="noStrike">
                <a:solidFill>
                  <a:srgbClr val="0000c0"/>
                </a:solidFill>
                <a:latin typeface="Courier New"/>
                <a:ea typeface="Calibri"/>
              </a:rPr>
              <a:t>radius</a:t>
            </a:r>
            <a:r>
              <a:rPr b="0" lang="en-GB" sz="1400" spc="-1" strike="noStrike">
                <a:solidFill>
                  <a:srgbClr val="000000"/>
                </a:solidFill>
                <a:latin typeface="Courier New"/>
                <a:ea typeface="Calibri"/>
              </a:rPr>
              <a:t> * </a:t>
            </a:r>
            <a:r>
              <a:rPr b="0" lang="en-GB" sz="1400" spc="-1" strike="noStrike">
                <a:solidFill>
                  <a:srgbClr val="0000c0"/>
                </a:solidFill>
                <a:latin typeface="Courier New"/>
                <a:ea typeface="Calibri"/>
              </a:rPr>
              <a:t>radius</a:t>
            </a:r>
            <a:r>
              <a:rPr b="0" lang="en-GB" sz="1400" spc="-1" strike="noStrike">
                <a:solidFill>
                  <a:srgbClr val="000000"/>
                </a:solidFill>
                <a:latin typeface="Courier New"/>
                <a:ea typeface="Calibri"/>
              </a:rPr>
              <a:t> * Math.</a:t>
            </a:r>
            <a:r>
              <a:rPr b="0" i="1" lang="en-GB" sz="1400" spc="-1" strike="noStrike">
                <a:solidFill>
                  <a:srgbClr val="0000c0"/>
                </a:solidFill>
                <a:latin typeface="Courier New"/>
                <a:ea typeface="Calibri"/>
              </a:rPr>
              <a:t>PI</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void</a:t>
            </a:r>
            <a:r>
              <a:rPr b="0" lang="en-GB" sz="1400" spc="-1" strike="noStrike">
                <a:solidFill>
                  <a:srgbClr val="000000"/>
                </a:solidFill>
                <a:latin typeface="Courier New"/>
                <a:ea typeface="Calibri"/>
              </a:rPr>
              <a:t> out() {</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System.</a:t>
            </a:r>
            <a:r>
              <a:rPr b="0" i="1" lang="en-GB" sz="1400" spc="-1" strike="noStrike">
                <a:solidFill>
                  <a:srgbClr val="0000c0"/>
                </a:solidFill>
                <a:latin typeface="Courier New"/>
                <a:ea typeface="Calibri"/>
              </a:rPr>
              <a:t>out</a:t>
            </a:r>
            <a:r>
              <a:rPr b="0" lang="en-GB" sz="1400" spc="-1" strike="noStrike">
                <a:solidFill>
                  <a:srgbClr val="000000"/>
                </a:solidFill>
                <a:latin typeface="Courier New"/>
                <a:ea typeface="Calibri"/>
              </a:rPr>
              <a:t>.printf(</a:t>
            </a:r>
            <a:r>
              <a:rPr b="0" lang="en-GB" sz="1400" spc="-1" strike="noStrike">
                <a:solidFill>
                  <a:srgbClr val="2a00ff"/>
                </a:solidFill>
                <a:latin typeface="Courier New"/>
                <a:ea typeface="Calibri"/>
              </a:rPr>
              <a:t>"|  Circle  </a:t>
            </a:r>
            <a:endParaRPr b="0" lang="ru-RU" sz="1400" spc="-1" strike="noStrike">
              <a:latin typeface="Arial"/>
            </a:endParaRPr>
          </a:p>
          <a:p>
            <a:pPr>
              <a:lnSpc>
                <a:spcPct val="100000"/>
              </a:lnSpc>
              <a:tabLst>
                <a:tab algn="l" pos="0"/>
              </a:tabLst>
            </a:pPr>
            <a:r>
              <a:rPr b="0" lang="en-GB" sz="1400" spc="-1" strike="noStrike">
                <a:solidFill>
                  <a:srgbClr val="2a00ff"/>
                </a:solidFill>
                <a:latin typeface="Courier New"/>
                <a:ea typeface="Calibri"/>
              </a:rPr>
              <a:t>	</a:t>
            </a:r>
            <a:r>
              <a:rPr b="0" lang="en-GB" sz="1400" spc="-1" strike="noStrike">
                <a:solidFill>
                  <a:srgbClr val="2a00ff"/>
                </a:solidFill>
                <a:latin typeface="Courier New"/>
                <a:ea typeface="Calibri"/>
              </a:rPr>
              <a:t>	</a:t>
            </a:r>
            <a:r>
              <a:rPr b="0" lang="en-GB" sz="1400" spc="-1" strike="noStrike">
                <a:solidFill>
                  <a:srgbClr val="2a00ff"/>
                </a:solidFill>
                <a:latin typeface="Courier New"/>
                <a:ea typeface="Calibri"/>
              </a:rPr>
              <a:t>	</a:t>
            </a:r>
            <a:r>
              <a:rPr b="0" lang="en-GB" sz="1400" spc="-1" strike="noStrike">
                <a:solidFill>
                  <a:srgbClr val="2a00ff"/>
                </a:solidFill>
                <a:latin typeface="Courier New"/>
                <a:ea typeface="Calibri"/>
              </a:rPr>
              <a:t>|  radius   |  %5.2f  |\n"</a:t>
            </a:r>
            <a:r>
              <a:rPr b="0" lang="en-GB" sz="1400" spc="-1" strike="noStrike">
                <a:solidFill>
                  <a:srgbClr val="000000"/>
                </a:solidFill>
                <a:latin typeface="Courier New"/>
                <a:ea typeface="Calibri"/>
              </a:rPr>
              <a:t>, </a:t>
            </a:r>
            <a:r>
              <a:rPr b="0" lang="en-GB" sz="1400" spc="-1" strike="noStrike">
                <a:solidFill>
                  <a:srgbClr val="0000c0"/>
                </a:solidFill>
                <a:latin typeface="Courier New"/>
                <a:ea typeface="Calibri"/>
              </a:rPr>
              <a:t>radius</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ru-RU"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Введение в </a:t>
            </a:r>
            <a:r>
              <a:rPr b="1" lang="en-US" sz="1800" spc="-1" strike="noStrike">
                <a:solidFill>
                  <a:srgbClr val="376092"/>
                </a:solidFill>
                <a:latin typeface="Tahoma"/>
                <a:ea typeface="Tahoma"/>
              </a:rPr>
              <a:t>Design Patterns. </a:t>
            </a:r>
            <a:r>
              <a:rPr b="1" lang="en-GB" sz="1800" spc="-1" strike="noStrike">
                <a:solidFill>
                  <a:srgbClr val="376092"/>
                </a:solidFill>
                <a:latin typeface="Tahoma"/>
                <a:ea typeface="Tahoma"/>
              </a:rPr>
              <a:t>Example 5.7</a:t>
            </a:r>
            <a:r>
              <a:rPr b="1" lang="en-US" sz="1800" spc="-1" strike="noStrike">
                <a:solidFill>
                  <a:srgbClr val="376092"/>
                </a:solidFill>
                <a:latin typeface="Tahoma"/>
                <a:ea typeface="Tahoma"/>
              </a:rPr>
              <a:t> </a:t>
            </a:r>
            <a:endParaRPr b="0" lang="ru-RU" sz="1800" spc="-1" strike="noStrike">
              <a:latin typeface="Arial"/>
            </a:endParaRPr>
          </a:p>
        </p:txBody>
      </p:sp>
      <p:sp>
        <p:nvSpPr>
          <p:cNvPr id="363" name="CustomShape 2"/>
          <p:cNvSpPr/>
          <p:nvPr/>
        </p:nvSpPr>
        <p:spPr>
          <a:xfrm>
            <a:off x="928800" y="1445040"/>
            <a:ext cx="7286040" cy="2861280"/>
          </a:xfrm>
          <a:prstGeom prst="rect">
            <a:avLst/>
          </a:prstGeom>
          <a:solidFill>
            <a:schemeClr val="bg1">
              <a:lumMod val="95000"/>
            </a:schemeClr>
          </a:solidFill>
          <a:ln w="9525">
            <a:noFill/>
          </a:ln>
        </p:spPr>
        <p:style>
          <a:lnRef idx="0"/>
          <a:fillRef idx="0"/>
          <a:effectRef idx="0"/>
          <a:fontRef idx="minor"/>
        </p:style>
        <p:txBody>
          <a:bodyPr lIns="90000" rIns="90000" tIns="45000" bIns="45000" anchor="ctr">
            <a:spAutoFit/>
          </a:bodyPr>
          <a:p>
            <a:pPr>
              <a:lnSpc>
                <a:spcPct val="100000"/>
              </a:lnSpc>
              <a:tabLst>
                <a:tab algn="l" pos="0"/>
              </a:tabLst>
            </a:pP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class</a:t>
            </a:r>
            <a:r>
              <a:rPr b="0" lang="en-GB" sz="1400" spc="-1" strike="noStrike">
                <a:solidFill>
                  <a:srgbClr val="000000"/>
                </a:solidFill>
                <a:latin typeface="Courier New"/>
                <a:ea typeface="Calibri"/>
              </a:rPr>
              <a:t> SquareTable {</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private</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int</a:t>
            </a:r>
            <a:r>
              <a:rPr b="0" lang="en-GB" sz="1400" spc="-1" strike="noStrike">
                <a:solidFill>
                  <a:srgbClr val="000000"/>
                </a:solidFill>
                <a:latin typeface="Courier New"/>
                <a:ea typeface="Calibri"/>
              </a:rPr>
              <a:t> </a:t>
            </a:r>
            <a:r>
              <a:rPr b="0" lang="en-GB" sz="1400" spc="-1" strike="noStrike">
                <a:solidFill>
                  <a:srgbClr val="0000c0"/>
                </a:solidFill>
                <a:latin typeface="Courier New"/>
                <a:ea typeface="Calibri"/>
              </a:rPr>
              <a:t>side</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SquareTable(</a:t>
            </a:r>
            <a:r>
              <a:rPr b="1" lang="en-GB" sz="1400" spc="-1" strike="noStrike">
                <a:solidFill>
                  <a:srgbClr val="7f0055"/>
                </a:solidFill>
                <a:latin typeface="Courier New"/>
                <a:ea typeface="Calibri"/>
              </a:rPr>
              <a:t>int</a:t>
            </a:r>
            <a:r>
              <a:rPr b="0" lang="en-GB" sz="1400" spc="-1" strike="noStrike">
                <a:solidFill>
                  <a:srgbClr val="000000"/>
                </a:solidFill>
                <a:latin typeface="Courier New"/>
                <a:ea typeface="Calibri"/>
              </a:rPr>
              <a:t> s, </a:t>
            </a:r>
            <a:r>
              <a:rPr b="1" lang="en-GB" sz="1400" spc="-1" strike="noStrike">
                <a:solidFill>
                  <a:srgbClr val="7f0055"/>
                </a:solidFill>
                <a:latin typeface="Courier New"/>
                <a:ea typeface="Calibri"/>
              </a:rPr>
              <a:t>int</a:t>
            </a:r>
            <a:r>
              <a:rPr b="0" lang="en-GB" sz="1400" spc="-1" strike="noStrike">
                <a:solidFill>
                  <a:srgbClr val="000000"/>
                </a:solidFill>
                <a:latin typeface="Courier New"/>
                <a:ea typeface="Calibri"/>
              </a:rPr>
              <a:t> h) {</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	</a:t>
            </a:r>
            <a:r>
              <a:rPr b="0" lang="en-GB" sz="1400" spc="-1" strike="noStrike">
                <a:solidFill>
                  <a:srgbClr val="0000c0"/>
                </a:solidFill>
                <a:latin typeface="Courier New"/>
                <a:ea typeface="Calibri"/>
              </a:rPr>
              <a:t>side</a:t>
            </a:r>
            <a:r>
              <a:rPr b="0" lang="en-GB" sz="1400" spc="-1" strike="noStrike">
                <a:solidFill>
                  <a:srgbClr val="000000"/>
                </a:solidFill>
                <a:latin typeface="Courier New"/>
                <a:ea typeface="Calibri"/>
              </a:rPr>
              <a:t> = s;</a:t>
            </a:r>
            <a:r>
              <a:rPr b="0" lang="en-GB" sz="1400" spc="-1" strike="noStrike">
                <a:solidFill>
                  <a:srgbClr val="3f7f5f"/>
                </a:solidFill>
                <a:latin typeface="Courier New"/>
                <a:ea typeface="Calibri"/>
              </a:rPr>
              <a:t>// setting the side</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double</a:t>
            </a:r>
            <a:r>
              <a:rPr b="0" lang="en-GB" sz="1400" spc="-1" strike="noStrike">
                <a:solidFill>
                  <a:srgbClr val="000000"/>
                </a:solidFill>
                <a:latin typeface="Courier New"/>
                <a:ea typeface="Calibri"/>
              </a:rPr>
              <a:t> getSquare() {</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return</a:t>
            </a:r>
            <a:r>
              <a:rPr b="0" lang="en-GB" sz="1400" spc="-1" strike="noStrike">
                <a:solidFill>
                  <a:srgbClr val="000000"/>
                </a:solidFill>
                <a:latin typeface="Courier New"/>
                <a:ea typeface="Calibri"/>
              </a:rPr>
              <a:t> </a:t>
            </a:r>
            <a:r>
              <a:rPr b="0" lang="en-GB" sz="1400" spc="-1" strike="noStrike">
                <a:solidFill>
                  <a:srgbClr val="0000c0"/>
                </a:solidFill>
                <a:latin typeface="Courier New"/>
                <a:ea typeface="Calibri"/>
              </a:rPr>
              <a:t>side</a:t>
            </a:r>
            <a:r>
              <a:rPr b="0" lang="en-GB" sz="1400" spc="-1" strike="noStrike">
                <a:solidFill>
                  <a:srgbClr val="000000"/>
                </a:solidFill>
                <a:latin typeface="Courier New"/>
                <a:ea typeface="Calibri"/>
              </a:rPr>
              <a:t> * </a:t>
            </a:r>
            <a:r>
              <a:rPr b="0" lang="en-GB" sz="1400" spc="-1" strike="noStrike">
                <a:solidFill>
                  <a:srgbClr val="0000c0"/>
                </a:solidFill>
                <a:latin typeface="Courier New"/>
                <a:ea typeface="Calibri"/>
              </a:rPr>
              <a:t>side</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void</a:t>
            </a:r>
            <a:r>
              <a:rPr b="0" lang="en-GB" sz="1400" spc="-1" strike="noStrike">
                <a:solidFill>
                  <a:srgbClr val="000000"/>
                </a:solidFill>
                <a:latin typeface="Courier New"/>
                <a:ea typeface="Calibri"/>
              </a:rPr>
              <a:t> out() {</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System.</a:t>
            </a:r>
            <a:r>
              <a:rPr b="0" i="1" lang="en-GB" sz="1400" spc="-1" strike="noStrike">
                <a:solidFill>
                  <a:srgbClr val="0000c0"/>
                </a:solidFill>
                <a:latin typeface="Courier New"/>
                <a:ea typeface="Calibri"/>
              </a:rPr>
              <a:t>out</a:t>
            </a:r>
            <a:r>
              <a:rPr b="0" lang="en-GB" sz="1400" spc="-1" strike="noStrike">
                <a:solidFill>
                  <a:srgbClr val="000000"/>
                </a:solidFill>
                <a:latin typeface="Courier New"/>
                <a:ea typeface="Calibri"/>
              </a:rPr>
              <a:t>.printf(</a:t>
            </a:r>
            <a:r>
              <a:rPr b="0" lang="en-GB" sz="1400" spc="-1" strike="noStrike">
                <a:solidFill>
                  <a:srgbClr val="2a00ff"/>
                </a:solidFill>
                <a:latin typeface="Courier New"/>
                <a:ea typeface="Calibri"/>
              </a:rPr>
              <a:t>"|  Square  </a:t>
            </a:r>
            <a:endParaRPr b="0" lang="ru-RU" sz="1400" spc="-1" strike="noStrike">
              <a:latin typeface="Arial"/>
            </a:endParaRPr>
          </a:p>
          <a:p>
            <a:pPr>
              <a:lnSpc>
                <a:spcPct val="100000"/>
              </a:lnSpc>
              <a:tabLst>
                <a:tab algn="l" pos="0"/>
              </a:tabLst>
            </a:pPr>
            <a:r>
              <a:rPr b="0" lang="en-GB" sz="1400" spc="-1" strike="noStrike">
                <a:solidFill>
                  <a:srgbClr val="2a00ff"/>
                </a:solidFill>
                <a:latin typeface="Courier New"/>
                <a:ea typeface="Calibri"/>
              </a:rPr>
              <a:t>	</a:t>
            </a:r>
            <a:r>
              <a:rPr b="0" lang="en-GB" sz="1400" spc="-1" strike="noStrike">
                <a:solidFill>
                  <a:srgbClr val="2a00ff"/>
                </a:solidFill>
                <a:latin typeface="Courier New"/>
                <a:ea typeface="Calibri"/>
              </a:rPr>
              <a:t>	</a:t>
            </a:r>
            <a:r>
              <a:rPr b="0" lang="en-GB" sz="1400" spc="-1" strike="noStrike">
                <a:solidFill>
                  <a:srgbClr val="2a00ff"/>
                </a:solidFill>
                <a:latin typeface="Courier New"/>
                <a:ea typeface="Calibri"/>
              </a:rPr>
              <a:t>	</a:t>
            </a:r>
            <a:r>
              <a:rPr b="0" lang="en-GB" sz="1400" spc="-1" strike="noStrike">
                <a:solidFill>
                  <a:srgbClr val="2a00ff"/>
                </a:solidFill>
                <a:latin typeface="Courier New"/>
                <a:ea typeface="Calibri"/>
              </a:rPr>
              <a:t>|  side     |  %5.2f  |\n"</a:t>
            </a:r>
            <a:r>
              <a:rPr b="0" lang="en-GB" sz="1400" spc="-1" strike="noStrike">
                <a:solidFill>
                  <a:srgbClr val="000000"/>
                </a:solidFill>
                <a:latin typeface="Courier New"/>
                <a:ea typeface="Calibri"/>
              </a:rPr>
              <a:t>, </a:t>
            </a:r>
            <a:r>
              <a:rPr b="0" lang="en-GB" sz="1400" spc="-1" strike="noStrike">
                <a:solidFill>
                  <a:srgbClr val="0000c0"/>
                </a:solidFill>
                <a:latin typeface="Courier New"/>
                <a:ea typeface="Calibri"/>
              </a:rPr>
              <a:t>side</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ru-RU"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Введение в </a:t>
            </a:r>
            <a:r>
              <a:rPr b="1" lang="en-US" sz="1800" spc="-1" strike="noStrike">
                <a:solidFill>
                  <a:srgbClr val="376092"/>
                </a:solidFill>
                <a:latin typeface="Tahoma"/>
                <a:ea typeface="Tahoma"/>
              </a:rPr>
              <a:t>Design Patterns. </a:t>
            </a:r>
            <a:r>
              <a:rPr b="1" lang="en-GB" sz="1800" spc="-1" strike="noStrike">
                <a:solidFill>
                  <a:srgbClr val="376092"/>
                </a:solidFill>
                <a:latin typeface="Tahoma"/>
                <a:ea typeface="Tahoma"/>
              </a:rPr>
              <a:t>Example 5.8</a:t>
            </a:r>
            <a:r>
              <a:rPr b="1" lang="en-US" sz="1800" spc="-1" strike="noStrike">
                <a:solidFill>
                  <a:srgbClr val="376092"/>
                </a:solidFill>
                <a:latin typeface="Tahoma"/>
                <a:ea typeface="Tahoma"/>
              </a:rPr>
              <a:t> </a:t>
            </a:r>
            <a:endParaRPr b="0" lang="ru-RU" sz="1800" spc="-1" strike="noStrike">
              <a:latin typeface="Arial"/>
            </a:endParaRPr>
          </a:p>
        </p:txBody>
      </p:sp>
      <p:sp>
        <p:nvSpPr>
          <p:cNvPr id="365" name="CustomShape 2"/>
          <p:cNvSpPr/>
          <p:nvPr/>
        </p:nvSpPr>
        <p:spPr>
          <a:xfrm>
            <a:off x="1418040" y="1335960"/>
            <a:ext cx="6357240" cy="2648160"/>
          </a:xfrm>
          <a:prstGeom prst="rect">
            <a:avLst/>
          </a:prstGeom>
          <a:solidFill>
            <a:schemeClr val="bg1">
              <a:lumMod val="95000"/>
            </a:schemeClr>
          </a:solidFill>
          <a:ln w="9525">
            <a:noFill/>
          </a:ln>
        </p:spPr>
        <p:style>
          <a:lnRef idx="0"/>
          <a:fillRef idx="0"/>
          <a:effectRef idx="0"/>
          <a:fontRef idx="minor"/>
        </p:style>
        <p:txBody>
          <a:bodyPr wrap="none" lIns="90000" rIns="90000" tIns="45000" bIns="45000" anchor="ctr">
            <a:spAutoFit/>
          </a:bodyPr>
          <a:p>
            <a:pPr>
              <a:lnSpc>
                <a:spcPct val="100000"/>
              </a:lnSpc>
              <a:tabLst>
                <a:tab algn="l" pos="0"/>
              </a:tabLst>
            </a:pP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class</a:t>
            </a:r>
            <a:r>
              <a:rPr b="0" lang="en-GB" sz="1400" spc="-1" strike="noStrike">
                <a:solidFill>
                  <a:srgbClr val="000000"/>
                </a:solidFill>
                <a:latin typeface="Courier New"/>
                <a:ea typeface="Calibri"/>
              </a:rPr>
              <a:t> Lister {</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private</a:t>
            </a:r>
            <a:r>
              <a:rPr b="0" lang="en-GB" sz="1400" spc="-1" strike="noStrike">
                <a:solidFill>
                  <a:srgbClr val="000000"/>
                </a:solidFill>
                <a:latin typeface="Courier New"/>
                <a:ea typeface="Calibri"/>
              </a:rPr>
              <a:t> Table[] </a:t>
            </a:r>
            <a:r>
              <a:rPr b="0" lang="en-GB" sz="1400" spc="-1" strike="noStrike">
                <a:solidFill>
                  <a:srgbClr val="0000c0"/>
                </a:solidFill>
                <a:latin typeface="Courier New"/>
                <a:ea typeface="Calibri"/>
              </a:rPr>
              <a:t>tables</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void</a:t>
            </a:r>
            <a:r>
              <a:rPr b="0" lang="en-GB" sz="1400" spc="-1" strike="noStrike">
                <a:solidFill>
                  <a:srgbClr val="000000"/>
                </a:solidFill>
                <a:latin typeface="Courier New"/>
                <a:ea typeface="Calibri"/>
              </a:rPr>
              <a:t> out(){</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System.</a:t>
            </a:r>
            <a:r>
              <a:rPr b="0" i="1" lang="en-GB" sz="1400" spc="-1" strike="noStrike">
                <a:solidFill>
                  <a:srgbClr val="0000c0"/>
                </a:solidFill>
                <a:latin typeface="Courier New"/>
                <a:ea typeface="Calibri"/>
              </a:rPr>
              <a:t>out</a:t>
            </a:r>
            <a:r>
              <a:rPr b="0" lang="en-GB" sz="1400" spc="-1" strike="noStrike">
                <a:solidFill>
                  <a:srgbClr val="000000"/>
                </a:solidFill>
                <a:latin typeface="Courier New"/>
                <a:ea typeface="Calibri"/>
              </a:rPr>
              <a:t>.println(</a:t>
            </a:r>
            <a:r>
              <a:rPr b="0" lang="en-GB" sz="1400" spc="-1" strike="noStrike">
                <a:solidFill>
                  <a:srgbClr val="2a00ff"/>
                </a:solidFill>
                <a:latin typeface="Courier New"/>
                <a:ea typeface="Calibri"/>
              </a:rPr>
              <a:t>"+</a:t>
            </a:r>
            <a:r>
              <a:rPr b="0" lang="en-GB" sz="1400" spc="-1" strike="noStrike">
                <a:solidFill>
                  <a:srgbClr val="2a00ff"/>
                </a:solidFill>
                <a:latin typeface="Calibri"/>
                <a:ea typeface="Calibri"/>
              </a:rPr>
              <a:t>———</a:t>
            </a:r>
            <a:r>
              <a:rPr b="0" lang="en-GB" sz="1400" spc="-1" strike="noStrike">
                <a:solidFill>
                  <a:srgbClr val="2a00ff"/>
                </a:solidFill>
                <a:latin typeface="Courier New"/>
                <a:ea typeface="Calibri"/>
              </a:rPr>
              <a:t>-+</a:t>
            </a:r>
            <a:r>
              <a:rPr b="0" lang="en-GB" sz="1400" spc="-1" strike="noStrike">
                <a:solidFill>
                  <a:srgbClr val="2a00ff"/>
                </a:solidFill>
                <a:latin typeface="Calibri"/>
                <a:ea typeface="Calibri"/>
              </a:rPr>
              <a:t>———–</a:t>
            </a:r>
            <a:r>
              <a:rPr b="0" lang="en-GB" sz="1400" spc="-1" strike="noStrike">
                <a:solidFill>
                  <a:srgbClr val="2a00ff"/>
                </a:solidFill>
                <a:latin typeface="Courier New"/>
                <a:ea typeface="Calibri"/>
              </a:rPr>
              <a:t>+</a:t>
            </a:r>
            <a:r>
              <a:rPr b="0" lang="en-GB" sz="1400" spc="-1" strike="noStrike">
                <a:solidFill>
                  <a:srgbClr val="2a00ff"/>
                </a:solidFill>
                <a:latin typeface="Calibri"/>
                <a:ea typeface="Calibri"/>
              </a:rPr>
              <a:t>———</a:t>
            </a:r>
            <a:r>
              <a:rPr b="0" lang="en-GB" sz="1400" spc="-1" strike="noStrike">
                <a:solidFill>
                  <a:srgbClr val="2a00ff"/>
                </a:solidFill>
                <a:latin typeface="Courier New"/>
                <a:ea typeface="Calibri"/>
              </a:rPr>
              <a:t>+\n|  Type    </a:t>
            </a:r>
            <a:endParaRPr b="0" lang="ru-RU" sz="1400" spc="-1" strike="noStrike">
              <a:latin typeface="Arial"/>
            </a:endParaRPr>
          </a:p>
          <a:p>
            <a:pPr>
              <a:lnSpc>
                <a:spcPct val="100000"/>
              </a:lnSpc>
              <a:tabLst>
                <a:tab algn="l" pos="0"/>
              </a:tabLst>
            </a:pPr>
            <a:r>
              <a:rPr b="0" lang="en-GB" sz="1400" spc="-1" strike="noStrike">
                <a:solidFill>
                  <a:srgbClr val="2a00ff"/>
                </a:solidFill>
                <a:latin typeface="Courier New"/>
                <a:ea typeface="Calibri"/>
              </a:rPr>
              <a:t>	</a:t>
            </a:r>
            <a:r>
              <a:rPr b="0" lang="en-GB" sz="1400" spc="-1" strike="noStrike">
                <a:solidFill>
                  <a:srgbClr val="2a00ff"/>
                </a:solidFill>
                <a:latin typeface="Courier New"/>
                <a:ea typeface="Calibri"/>
              </a:rPr>
              <a:t>	</a:t>
            </a:r>
            <a:r>
              <a:rPr b="0" lang="en-GB" sz="1400" spc="-1" strike="noStrike">
                <a:solidFill>
                  <a:srgbClr val="2a00ff"/>
                </a:solidFill>
                <a:latin typeface="Courier New"/>
                <a:ea typeface="Calibri"/>
              </a:rPr>
              <a:t>| parameter |  value  |\n+</a:t>
            </a:r>
            <a:r>
              <a:rPr b="0" lang="en-GB" sz="1400" spc="-1" strike="noStrike">
                <a:solidFill>
                  <a:srgbClr val="2a00ff"/>
                </a:solidFill>
                <a:latin typeface="Calibri"/>
                <a:ea typeface="Calibri"/>
              </a:rPr>
              <a:t>———</a:t>
            </a:r>
            <a:r>
              <a:rPr b="0" lang="en-GB" sz="1400" spc="-1" strike="noStrike">
                <a:solidFill>
                  <a:srgbClr val="2a00ff"/>
                </a:solidFill>
                <a:latin typeface="Courier New"/>
                <a:ea typeface="Calibri"/>
              </a:rPr>
              <a:t>-+</a:t>
            </a:r>
            <a:r>
              <a:rPr b="0" lang="en-GB" sz="1400" spc="-1" strike="noStrike">
                <a:solidFill>
                  <a:srgbClr val="2a00ff"/>
                </a:solidFill>
                <a:latin typeface="Calibri"/>
                <a:ea typeface="Calibri"/>
              </a:rPr>
              <a:t>———–</a:t>
            </a:r>
            <a:r>
              <a:rPr b="0" lang="en-GB" sz="1400" spc="-1" strike="noStrike">
                <a:solidFill>
                  <a:srgbClr val="2a00ff"/>
                </a:solidFill>
                <a:latin typeface="Courier New"/>
                <a:ea typeface="Calibri"/>
              </a:rPr>
              <a:t>+</a:t>
            </a:r>
            <a:r>
              <a:rPr b="0" lang="en-GB" sz="1400" spc="-1" strike="noStrike">
                <a:solidFill>
                  <a:srgbClr val="2a00ff"/>
                </a:solidFill>
                <a:latin typeface="Calibri"/>
                <a:ea typeface="Calibri"/>
              </a:rPr>
              <a:t>———</a:t>
            </a:r>
            <a:r>
              <a:rPr b="0" lang="en-GB" sz="1400" spc="-1" strike="noStrike">
                <a:solidFill>
                  <a:srgbClr val="2a00ff"/>
                </a:solidFill>
                <a:latin typeface="Courier New"/>
                <a:ea typeface="Calibri"/>
              </a:rPr>
              <a:t>+\n"</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for</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int</a:t>
            </a:r>
            <a:r>
              <a:rPr b="0" lang="en-GB" sz="1400" spc="-1" strike="noStrike">
                <a:solidFill>
                  <a:srgbClr val="000000"/>
                </a:solidFill>
                <a:latin typeface="Courier New"/>
                <a:ea typeface="Calibri"/>
              </a:rPr>
              <a:t> i = 0; i &lt; </a:t>
            </a:r>
            <a:r>
              <a:rPr b="0" lang="en-GB" sz="1400" spc="-1" strike="noStrike">
                <a:solidFill>
                  <a:srgbClr val="0000c0"/>
                </a:solidFill>
                <a:latin typeface="Courier New"/>
                <a:ea typeface="Calibri"/>
              </a:rPr>
              <a:t>tables</a:t>
            </a:r>
            <a:r>
              <a:rPr b="0" lang="en-GB" sz="1400" spc="-1" strike="noStrike">
                <a:solidFill>
                  <a:srgbClr val="000000"/>
                </a:solidFill>
                <a:latin typeface="Courier New"/>
                <a:ea typeface="Calibri"/>
              </a:rPr>
              <a:t>.</a:t>
            </a:r>
            <a:r>
              <a:rPr b="0" lang="en-GB" sz="1400" spc="-1" strike="noStrike">
                <a:solidFill>
                  <a:srgbClr val="0000c0"/>
                </a:solidFill>
                <a:latin typeface="Courier New"/>
                <a:ea typeface="Calibri"/>
              </a:rPr>
              <a:t>length</a:t>
            </a:r>
            <a:r>
              <a:rPr b="0" lang="en-GB" sz="1400" spc="-1" strike="noStrike">
                <a:solidFill>
                  <a:srgbClr val="000000"/>
                </a:solidFill>
                <a:latin typeface="Courier New"/>
                <a:ea typeface="Calibri"/>
              </a:rPr>
              <a:t>; i++){</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c0"/>
                </a:solidFill>
                <a:latin typeface="Courier New"/>
                <a:ea typeface="Calibri"/>
              </a:rPr>
              <a:t>tables</a:t>
            </a:r>
            <a:r>
              <a:rPr b="0" lang="en-GB" sz="1400" spc="-1" strike="noStrike">
                <a:solidFill>
                  <a:srgbClr val="000000"/>
                </a:solidFill>
                <a:latin typeface="Courier New"/>
                <a:ea typeface="Calibri"/>
              </a:rPr>
              <a:t>[i].</a:t>
            </a:r>
            <a:r>
              <a:rPr b="0" lang="en-GB" sz="1400" spc="-1" strike="noStrike" u="sng">
                <a:solidFill>
                  <a:srgbClr val="000000"/>
                </a:solidFill>
                <a:uFillTx/>
                <a:latin typeface="Courier New"/>
                <a:ea typeface="Calibri"/>
              </a:rPr>
              <a:t>out</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System.</a:t>
            </a:r>
            <a:r>
              <a:rPr b="0" i="1" lang="en-GB" sz="1400" spc="-1" strike="noStrike">
                <a:solidFill>
                  <a:srgbClr val="0000c0"/>
                </a:solidFill>
                <a:latin typeface="Courier New"/>
                <a:ea typeface="Calibri"/>
              </a:rPr>
              <a:t>out</a:t>
            </a:r>
            <a:r>
              <a:rPr b="0" lang="en-GB" sz="1400" spc="-1" strike="noStrike">
                <a:solidFill>
                  <a:srgbClr val="000000"/>
                </a:solidFill>
                <a:latin typeface="Courier New"/>
                <a:ea typeface="Calibri"/>
              </a:rPr>
              <a:t>.println(</a:t>
            </a:r>
            <a:r>
              <a:rPr b="0" lang="en-GB" sz="1400" spc="-1" strike="noStrike">
                <a:solidFill>
                  <a:srgbClr val="2a00ff"/>
                </a:solidFill>
                <a:latin typeface="Courier New"/>
                <a:ea typeface="Calibri"/>
              </a:rPr>
              <a:t>"+</a:t>
            </a:r>
            <a:r>
              <a:rPr b="0" lang="en-GB" sz="1400" spc="-1" strike="noStrike">
                <a:solidFill>
                  <a:srgbClr val="2a00ff"/>
                </a:solidFill>
                <a:latin typeface="Calibri"/>
                <a:ea typeface="Calibri"/>
              </a:rPr>
              <a:t>———</a:t>
            </a:r>
            <a:r>
              <a:rPr b="0" lang="en-GB" sz="1400" spc="-1" strike="noStrike">
                <a:solidFill>
                  <a:srgbClr val="2a00ff"/>
                </a:solidFill>
                <a:latin typeface="Courier New"/>
                <a:ea typeface="Calibri"/>
              </a:rPr>
              <a:t>-+</a:t>
            </a:r>
            <a:r>
              <a:rPr b="0" lang="en-GB" sz="1400" spc="-1" strike="noStrike">
                <a:solidFill>
                  <a:srgbClr val="2a00ff"/>
                </a:solidFill>
                <a:latin typeface="Calibri"/>
                <a:ea typeface="Calibri"/>
              </a:rPr>
              <a:t>———–</a:t>
            </a:r>
            <a:r>
              <a:rPr b="0" lang="en-GB" sz="1400" spc="-1" strike="noStrike">
                <a:solidFill>
                  <a:srgbClr val="2a00ff"/>
                </a:solidFill>
                <a:latin typeface="Courier New"/>
                <a:ea typeface="Calibri"/>
              </a:rPr>
              <a:t>+</a:t>
            </a:r>
            <a:r>
              <a:rPr b="0" lang="en-GB" sz="1400" spc="-1" strike="noStrike">
                <a:solidFill>
                  <a:srgbClr val="2a00ff"/>
                </a:solidFill>
                <a:latin typeface="Calibri"/>
                <a:ea typeface="Calibri"/>
              </a:rPr>
              <a:t>———</a:t>
            </a:r>
            <a:r>
              <a:rPr b="0" lang="en-GB" sz="1400" spc="-1" strike="noStrike">
                <a:solidFill>
                  <a:srgbClr val="2a00ff"/>
                </a:solidFill>
                <a:latin typeface="Courier New"/>
                <a:ea typeface="Calibri"/>
              </a:rPr>
              <a:t>+\n"</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ru-RU"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ru-RU"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Введение в </a:t>
            </a:r>
            <a:r>
              <a:rPr b="1" lang="en-US" sz="1800" spc="-1" strike="noStrike">
                <a:solidFill>
                  <a:srgbClr val="376092"/>
                </a:solidFill>
                <a:latin typeface="Tahoma"/>
                <a:ea typeface="Tahoma"/>
              </a:rPr>
              <a:t>Design Patterns </a:t>
            </a:r>
            <a:endParaRPr b="0" lang="ru-RU" sz="1800" spc="-1" strike="noStrike">
              <a:latin typeface="Arial"/>
            </a:endParaRPr>
          </a:p>
        </p:txBody>
      </p:sp>
      <p:pic>
        <p:nvPicPr>
          <p:cNvPr id="367" name="Picture 2" descr=""/>
          <p:cNvPicPr/>
          <p:nvPr/>
        </p:nvPicPr>
        <p:blipFill>
          <a:blip r:embed="rId1"/>
          <a:stretch/>
        </p:blipFill>
        <p:spPr>
          <a:xfrm>
            <a:off x="2286000" y="1785960"/>
            <a:ext cx="4406760" cy="3604680"/>
          </a:xfrm>
          <a:prstGeom prst="rect">
            <a:avLst/>
          </a:prstGeom>
          <a:ln w="9525">
            <a:noFill/>
          </a:ln>
        </p:spPr>
      </p:pic>
      <p:sp>
        <p:nvSpPr>
          <p:cNvPr id="368" name="CustomShape 2"/>
          <p:cNvSpPr/>
          <p:nvPr/>
        </p:nvSpPr>
        <p:spPr>
          <a:xfrm>
            <a:off x="3088800" y="1214280"/>
            <a:ext cx="2599200" cy="36432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Arial"/>
                <a:ea typeface="DejaVu Sans"/>
              </a:rPr>
              <a:t>Low coupling illustration</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rmAutofit/>
          </a:bodyPr>
          <a:p>
            <a:pPr>
              <a:lnSpc>
                <a:spcPct val="100000"/>
              </a:lnSpc>
            </a:pPr>
            <a:r>
              <a:rPr b="1" lang="ru-RU" sz="1800" spc="-1" strike="noStrike">
                <a:solidFill>
                  <a:srgbClr val="376092"/>
                </a:solidFill>
                <a:latin typeface="Tahoma"/>
                <a:ea typeface="Tahoma"/>
              </a:rPr>
              <a:t>Введение в </a:t>
            </a:r>
            <a:r>
              <a:rPr b="1" lang="en-US" sz="1800" spc="-1" strike="noStrike">
                <a:solidFill>
                  <a:srgbClr val="376092"/>
                </a:solidFill>
                <a:latin typeface="Tahoma"/>
                <a:ea typeface="Tahoma"/>
              </a:rPr>
              <a:t>Design Patterns </a:t>
            </a:r>
            <a:endParaRPr b="0" lang="ru-RU" sz="1800" spc="-1" strike="noStrike">
              <a:latin typeface="Arial"/>
            </a:endParaRPr>
          </a:p>
        </p:txBody>
      </p:sp>
      <p:sp>
        <p:nvSpPr>
          <p:cNvPr id="370" name="CustomShape 2"/>
          <p:cNvSpPr/>
          <p:nvPr/>
        </p:nvSpPr>
        <p:spPr>
          <a:xfrm>
            <a:off x="720000" y="1080000"/>
            <a:ext cx="7739640" cy="4375080"/>
          </a:xfrm>
          <a:prstGeom prst="rect">
            <a:avLst/>
          </a:prstGeom>
          <a:noFill/>
          <a:ln w="0">
            <a:noFill/>
          </a:ln>
        </p:spPr>
        <p:style>
          <a:lnRef idx="0"/>
          <a:fillRef idx="0"/>
          <a:effectRef idx="0"/>
          <a:fontRef idx="minor"/>
        </p:style>
        <p:txBody>
          <a:bodyPr lIns="90000" rIns="90000" tIns="45000" bIns="45000">
            <a:noAutofit/>
          </a:bodyPr>
          <a:p>
            <a:pPr marL="285840" indent="-285120">
              <a:lnSpc>
                <a:spcPct val="100000"/>
              </a:lnSpc>
              <a:spcBef>
                <a:spcPts val="360"/>
              </a:spcBef>
              <a:tabLst>
                <a:tab algn="l" pos="0"/>
              </a:tabLst>
            </a:pPr>
            <a:r>
              <a:rPr b="0" lang="ru-RU" sz="1800" spc="-1" strike="noStrike">
                <a:solidFill>
                  <a:srgbClr val="000000"/>
                </a:solidFill>
                <a:latin typeface="Arial"/>
              </a:rPr>
              <a:t>	</a:t>
            </a:r>
            <a:r>
              <a:rPr b="0" i="1" lang="ru-RU" sz="1800" spc="-1" strike="noStrike">
                <a:solidFill>
                  <a:srgbClr val="000000"/>
                </a:solidFill>
                <a:latin typeface="Arial"/>
              </a:rPr>
              <a:t>Преимущества использования шаблонов</a:t>
            </a:r>
            <a:r>
              <a:rPr b="0" lang="ru-RU" sz="1800" spc="-1" strike="noStrike">
                <a:solidFill>
                  <a:srgbClr val="000000"/>
                </a:solidFill>
                <a:latin typeface="Arial"/>
              </a:rPr>
              <a:t>:</a:t>
            </a:r>
            <a:endParaRPr b="0" lang="ru-RU" sz="1800" spc="-1" strike="noStrike">
              <a:latin typeface="Arial"/>
            </a:endParaRPr>
          </a:p>
          <a:p>
            <a:pPr marL="285840" indent="-285120">
              <a:lnSpc>
                <a:spcPct val="100000"/>
              </a:lnSpc>
              <a:spcBef>
                <a:spcPts val="360"/>
              </a:spcBef>
              <a:tabLst>
                <a:tab algn="l" pos="0"/>
              </a:tabLst>
            </a:pPr>
            <a:endParaRPr b="0" lang="ru-RU" sz="1800" spc="-1" strike="noStrike">
              <a:latin typeface="Arial"/>
            </a:endParaRPr>
          </a:p>
          <a:p>
            <a:pPr marL="1162080" indent="-266040" algn="just">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rPr>
              <a:t>Нет необходимости решать каждую задачу с нуля</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marL="1162080" indent="-266040" algn="just">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rPr>
              <a:t>Использование проверенных решений</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marL="1162080" indent="-266040" algn="just">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rPr>
              <a:t>Можно заранее представить последствия выбора того или иного варианта</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marL="1162080" indent="-266040" algn="just">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rPr>
              <a:t>Проектирование с учетом будущих изменений</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marL="1162080" indent="-266040" algn="just">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rPr>
              <a:t>Компактный код, который легко можно будет использовать повторно</a:t>
            </a:r>
            <a:endParaRPr b="0" lang="ru-RU" sz="1800" spc="-1" strike="noStrike">
              <a:latin typeface="Arial"/>
            </a:endParaRPr>
          </a:p>
          <a:p>
            <a:pPr marL="285840" indent="-285120">
              <a:lnSpc>
                <a:spcPct val="80000"/>
              </a:lnSpc>
              <a:spcBef>
                <a:spcPts val="360"/>
              </a:spcBef>
              <a:tabLst>
                <a:tab algn="l" pos="0"/>
              </a:tabLst>
            </a:pPr>
            <a:endParaRPr b="0" lang="ru-RU" sz="1800" spc="-1" strike="noStrike">
              <a:latin typeface="Arial"/>
            </a:endParaRPr>
          </a:p>
          <a:p>
            <a:pPr marL="285840" indent="-285120">
              <a:lnSpc>
                <a:spcPct val="80000"/>
              </a:lnSpc>
              <a:spcBef>
                <a:spcPts val="360"/>
              </a:spcBef>
              <a:tabLst>
                <a:tab algn="l" pos="0"/>
              </a:tabLst>
            </a:pPr>
            <a:r>
              <a:rPr b="0" lang="ru-RU" sz="1800" spc="-1" strike="noStrike">
                <a:solidFill>
                  <a:srgbClr val="000000"/>
                </a:solidFill>
                <a:latin typeface="Arial"/>
              </a:rPr>
              <a:t>	</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rmAutofit/>
          </a:bodyPr>
          <a:p>
            <a:pPr>
              <a:lnSpc>
                <a:spcPct val="100000"/>
              </a:lnSpc>
            </a:pPr>
            <a:r>
              <a:rPr b="1" lang="ru-RU" sz="1800" spc="-1" strike="noStrike">
                <a:solidFill>
                  <a:srgbClr val="376092"/>
                </a:solidFill>
                <a:latin typeface="Tahoma"/>
                <a:ea typeface="Tahoma"/>
              </a:rPr>
              <a:t>Введение в </a:t>
            </a:r>
            <a:r>
              <a:rPr b="1" lang="en-US" sz="1800" spc="-1" strike="noStrike">
                <a:solidFill>
                  <a:srgbClr val="376092"/>
                </a:solidFill>
                <a:latin typeface="Tahoma"/>
                <a:ea typeface="Tahoma"/>
              </a:rPr>
              <a:t>Design Patterns </a:t>
            </a:r>
            <a:endParaRPr b="0" lang="ru-RU" sz="1800" spc="-1" strike="noStrike">
              <a:latin typeface="Arial"/>
            </a:endParaRPr>
          </a:p>
        </p:txBody>
      </p:sp>
      <p:sp>
        <p:nvSpPr>
          <p:cNvPr id="330" name="CustomShape 2"/>
          <p:cNvSpPr/>
          <p:nvPr/>
        </p:nvSpPr>
        <p:spPr>
          <a:xfrm>
            <a:off x="540000" y="1260000"/>
            <a:ext cx="8099640" cy="4033440"/>
          </a:xfrm>
          <a:prstGeom prst="rect">
            <a:avLst/>
          </a:prstGeom>
          <a:noFill/>
          <a:ln w="0">
            <a:noFill/>
          </a:ln>
        </p:spPr>
        <p:style>
          <a:lnRef idx="0"/>
          <a:fillRef idx="0"/>
          <a:effectRef idx="0"/>
          <a:fontRef idx="minor"/>
        </p:style>
        <p:txBody>
          <a:bodyPr lIns="90000" rIns="90000" tIns="45000" bIns="45000">
            <a:noAutofit/>
          </a:bodyPr>
          <a:p>
            <a:pPr>
              <a:lnSpc>
                <a:spcPct val="80000"/>
              </a:lnSpc>
              <a:spcBef>
                <a:spcPts val="360"/>
              </a:spcBef>
              <a:tabLst>
                <a:tab algn="l" pos="0"/>
              </a:tabLst>
            </a:pPr>
            <a:r>
              <a:rPr b="1" lang="ru-RU" sz="1800" spc="-1" strike="noStrike">
                <a:solidFill>
                  <a:srgbClr val="000000"/>
                </a:solidFill>
                <a:latin typeface="Arial"/>
              </a:rPr>
              <a:t>Шаблон</a:t>
            </a:r>
            <a:endParaRPr b="0" lang="ru-RU" sz="1800" spc="-1" strike="noStrike">
              <a:latin typeface="Arial"/>
            </a:endParaRPr>
          </a:p>
          <a:p>
            <a:pPr marL="285840" indent="-285120">
              <a:lnSpc>
                <a:spcPct val="100000"/>
              </a:lnSpc>
              <a:spcBef>
                <a:spcPts val="360"/>
              </a:spcBef>
              <a:tabLst>
                <a:tab algn="l" pos="0"/>
              </a:tabLst>
            </a:pPr>
            <a:endParaRPr b="0" lang="ru-RU" sz="1800" spc="-1" strike="noStrike">
              <a:latin typeface="Arial"/>
            </a:endParaRPr>
          </a:p>
          <a:p>
            <a:pPr marL="1257480" indent="-361080">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rPr>
              <a:t>это идея, метод решения, общий подход к целому классу задач, постоянно встречающихся на практике</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marL="1257480" indent="-361080">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rPr>
              <a:t>систематизация приемов программирования и принципов организации классов </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a:lnSpc>
                <a:spcPct val="100000"/>
              </a:lnSpc>
              <a:spcBef>
                <a:spcPts val="360"/>
              </a:spcBef>
              <a:tabLst>
                <a:tab algn="l" pos="0"/>
              </a:tabLst>
            </a:pPr>
            <a:r>
              <a:rPr b="0" lang="ru-RU" sz="1800" spc="-1" strike="noStrike">
                <a:solidFill>
                  <a:srgbClr val="000000"/>
                </a:solidFill>
                <a:latin typeface="Arial"/>
              </a:rPr>
              <a:t>Основные принципы объектно-ориентированного проектирования, применяемого при создании диаграммы классов и распределения обязанностей между ними, систематизированы в шаблонах </a:t>
            </a:r>
            <a:r>
              <a:rPr b="1" lang="en-US" sz="1800" spc="-1" strike="noStrike">
                <a:solidFill>
                  <a:srgbClr val="000000"/>
                </a:solidFill>
                <a:latin typeface="Arial"/>
              </a:rPr>
              <a:t>GRASP</a:t>
            </a:r>
            <a:endParaRPr b="0" lang="ru-RU" sz="1800" spc="-1" strike="noStrike">
              <a:latin typeface="Arial"/>
            </a:endParaRPr>
          </a:p>
          <a:p>
            <a:pPr>
              <a:lnSpc>
                <a:spcPct val="100000"/>
              </a:lnSpc>
              <a:spcBef>
                <a:spcPts val="360"/>
              </a:spcBef>
              <a:tabLst>
                <a:tab algn="l" pos="0"/>
              </a:tabLst>
            </a:pPr>
            <a:r>
              <a:rPr b="0" lang="ru-RU" sz="1800" spc="-1" strike="noStrike">
                <a:solidFill>
                  <a:srgbClr val="000000"/>
                </a:solidFill>
                <a:latin typeface="Arial"/>
              </a:rPr>
              <a:t>(</a:t>
            </a:r>
            <a:r>
              <a:rPr b="1" lang="en-US" sz="1800" spc="-1" strike="noStrike">
                <a:solidFill>
                  <a:srgbClr val="376092"/>
                </a:solidFill>
                <a:latin typeface="Arial"/>
              </a:rPr>
              <a:t>General Responsibility Assignment Software Patterns</a:t>
            </a:r>
            <a:r>
              <a:rPr b="0" lang="ru-RU" sz="1800" spc="-1" strike="noStrike">
                <a:solidFill>
                  <a:srgbClr val="000000"/>
                </a:solidFill>
                <a:latin typeface="Arial"/>
              </a:rPr>
              <a:t>)</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rmAutofit/>
          </a:bodyPr>
          <a:p>
            <a:pPr>
              <a:lnSpc>
                <a:spcPct val="100000"/>
              </a:lnSpc>
            </a:pPr>
            <a:r>
              <a:rPr b="1" lang="ru-RU" sz="1800" spc="-1" strike="noStrike">
                <a:solidFill>
                  <a:srgbClr val="376092"/>
                </a:solidFill>
                <a:latin typeface="Tahoma"/>
                <a:ea typeface="Tahoma"/>
              </a:rPr>
              <a:t>Введение в </a:t>
            </a:r>
            <a:r>
              <a:rPr b="1" lang="en-US" sz="1800" spc="-1" strike="noStrike">
                <a:solidFill>
                  <a:srgbClr val="376092"/>
                </a:solidFill>
                <a:latin typeface="Tahoma"/>
                <a:ea typeface="Tahoma"/>
              </a:rPr>
              <a:t>Design Patterns </a:t>
            </a:r>
            <a:endParaRPr b="0" lang="ru-RU" sz="1800" spc="-1" strike="noStrike">
              <a:latin typeface="Arial"/>
            </a:endParaRPr>
          </a:p>
        </p:txBody>
      </p:sp>
      <p:sp>
        <p:nvSpPr>
          <p:cNvPr id="332" name="CustomShape 2"/>
          <p:cNvSpPr/>
          <p:nvPr/>
        </p:nvSpPr>
        <p:spPr>
          <a:xfrm>
            <a:off x="928800" y="1214280"/>
            <a:ext cx="7286040" cy="3381840"/>
          </a:xfrm>
          <a:prstGeom prst="rect">
            <a:avLst/>
          </a:prstGeom>
          <a:noFill/>
          <a:ln w="9525">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000000"/>
                </a:solidFill>
                <a:latin typeface="Arial"/>
                <a:ea typeface="DejaVu Sans"/>
              </a:rPr>
              <a:t>GRASP. CREATOR</a:t>
            </a:r>
            <a:endParaRPr b="0" lang="ru-RU" sz="1800" spc="-1" strike="noStrike">
              <a:latin typeface="Arial"/>
            </a:endParaRPr>
          </a:p>
          <a:p>
            <a:pPr algn="just">
              <a:lnSpc>
                <a:spcPct val="100000"/>
              </a:lnSpc>
            </a:pPr>
            <a:endParaRPr b="0" lang="ru-RU" sz="1800" spc="-1" strike="noStrike">
              <a:latin typeface="Arial"/>
            </a:endParaRPr>
          </a:p>
          <a:p>
            <a:pPr algn="just">
              <a:lnSpc>
                <a:spcPct val="100000"/>
              </a:lnSpc>
            </a:pPr>
            <a:r>
              <a:rPr b="0" lang="ru-RU" sz="1800" spc="-1" strike="noStrike">
                <a:solidFill>
                  <a:srgbClr val="000000"/>
                </a:solidFill>
                <a:latin typeface="Arial"/>
                <a:ea typeface="DejaVu Sans"/>
              </a:rPr>
              <a:t>Наиболее частой проблемой ОО-дизайна является проблема</a:t>
            </a:r>
            <a:r>
              <a:rPr b="0" lang="en-US" sz="1800" spc="-1" strike="noStrike">
                <a:solidFill>
                  <a:srgbClr val="000000"/>
                </a:solidFill>
                <a:latin typeface="Arial"/>
                <a:ea typeface="DejaVu Sans"/>
              </a:rPr>
              <a:t> “</a:t>
            </a:r>
            <a:r>
              <a:rPr b="0" lang="ru-RU" sz="1800" spc="-1" strike="noStrike">
                <a:solidFill>
                  <a:srgbClr val="000000"/>
                </a:solidFill>
                <a:latin typeface="Arial"/>
                <a:ea typeface="DejaVu Sans"/>
              </a:rPr>
              <a:t>Кто должен создавать объект</a:t>
            </a:r>
            <a:r>
              <a:rPr b="0" lang="en-US" sz="1800" spc="-1" strike="noStrike">
                <a:solidFill>
                  <a:srgbClr val="000000"/>
                </a:solidFill>
                <a:latin typeface="Arial"/>
                <a:ea typeface="DejaVu Sans"/>
              </a:rPr>
              <a:t> X?” </a:t>
            </a:r>
            <a:r>
              <a:rPr b="0" lang="ru-RU" sz="1800" spc="-1" strike="noStrike">
                <a:solidFill>
                  <a:srgbClr val="000000"/>
                </a:solidFill>
                <a:latin typeface="Arial"/>
                <a:ea typeface="DejaVu Sans"/>
              </a:rPr>
              <a:t>Объект А должен создавать объект </a:t>
            </a:r>
            <a:r>
              <a:rPr b="0" lang="en-GB" sz="1800" spc="-1" strike="noStrike">
                <a:solidFill>
                  <a:srgbClr val="000000"/>
                </a:solidFill>
                <a:latin typeface="Arial"/>
                <a:ea typeface="DejaVu Sans"/>
              </a:rPr>
              <a:t>B</a:t>
            </a:r>
            <a:r>
              <a:rPr b="0" lang="ru-RU" sz="1800" spc="-1" strike="noStrike">
                <a:solidFill>
                  <a:srgbClr val="000000"/>
                </a:solidFill>
                <a:latin typeface="Arial"/>
                <a:ea typeface="DejaVu Sans"/>
              </a:rPr>
              <a:t> если</a:t>
            </a:r>
            <a:r>
              <a:rPr b="0" lang="en-US" sz="1800" spc="-1" strike="noStrike">
                <a:solidFill>
                  <a:srgbClr val="000000"/>
                </a:solidFill>
                <a:latin typeface="Arial"/>
                <a:ea typeface="DejaVu Sans"/>
              </a:rPr>
              <a:t>:</a:t>
            </a:r>
            <a:endParaRPr b="0" lang="ru-RU" sz="1800" spc="-1" strike="noStrike">
              <a:latin typeface="Arial"/>
            </a:endParaRPr>
          </a:p>
          <a:p>
            <a:pPr algn="just">
              <a:lnSpc>
                <a:spcPct val="100000"/>
              </a:lnSpc>
            </a:pPr>
            <a:endParaRPr b="0" lang="ru-RU" sz="1800" spc="-1" strike="noStrike">
              <a:latin typeface="Arial"/>
            </a:endParaRPr>
          </a:p>
          <a:p>
            <a:pPr marL="1260360" indent="-366120" algn="just">
              <a:lnSpc>
                <a:spcPct val="100000"/>
              </a:lnSpc>
              <a:buClr>
                <a:srgbClr val="17375e"/>
              </a:buClr>
              <a:buFont typeface="Wingdings" charset="2"/>
              <a:buChar char=""/>
            </a:pPr>
            <a:r>
              <a:rPr b="0" lang="en-US" sz="1800" spc="-1" strike="noStrike">
                <a:solidFill>
                  <a:srgbClr val="000000"/>
                </a:solidFill>
                <a:latin typeface="Arial"/>
                <a:ea typeface="DejaVu Sans"/>
              </a:rPr>
              <a:t>A </a:t>
            </a:r>
            <a:r>
              <a:rPr b="0" lang="ru-RU" sz="1800" spc="-1" strike="noStrike">
                <a:solidFill>
                  <a:srgbClr val="000000"/>
                </a:solidFill>
                <a:latin typeface="Arial"/>
                <a:ea typeface="DejaVu Sans"/>
              </a:rPr>
              <a:t>содержит или агрегирует </a:t>
            </a:r>
            <a:r>
              <a:rPr b="0" lang="en-US" sz="1800" spc="-1" strike="noStrike">
                <a:solidFill>
                  <a:srgbClr val="000000"/>
                </a:solidFill>
                <a:latin typeface="Arial"/>
                <a:ea typeface="DejaVu Sans"/>
              </a:rPr>
              <a:t>B </a:t>
            </a:r>
            <a:endParaRPr b="0" lang="ru-RU" sz="1800" spc="-1" strike="noStrike">
              <a:latin typeface="Arial"/>
            </a:endParaRPr>
          </a:p>
          <a:p>
            <a:pPr marL="1260360" indent="-366120" algn="just">
              <a:lnSpc>
                <a:spcPct val="100000"/>
              </a:lnSpc>
              <a:buClr>
                <a:srgbClr val="17375e"/>
              </a:buClr>
              <a:buFont typeface="Wingdings" charset="2"/>
              <a:buChar char=""/>
            </a:pPr>
            <a:r>
              <a:rPr b="0" lang="en-US" sz="1800" spc="-1" strike="noStrike">
                <a:solidFill>
                  <a:srgbClr val="000000"/>
                </a:solidFill>
                <a:latin typeface="Arial"/>
                <a:ea typeface="DejaVu Sans"/>
              </a:rPr>
              <a:t>A </a:t>
            </a:r>
            <a:r>
              <a:rPr b="0" lang="ru-RU" sz="1800" spc="-1" strike="noStrike">
                <a:solidFill>
                  <a:srgbClr val="000000"/>
                </a:solidFill>
                <a:latin typeface="Arial"/>
                <a:ea typeface="DejaVu Sans"/>
              </a:rPr>
              <a:t>записывает</a:t>
            </a:r>
            <a:r>
              <a:rPr b="0" lang="en-US" sz="1800" spc="-1" strike="noStrike">
                <a:solidFill>
                  <a:srgbClr val="000000"/>
                </a:solidFill>
                <a:latin typeface="Arial"/>
                <a:ea typeface="DejaVu Sans"/>
              </a:rPr>
              <a:t> B</a:t>
            </a:r>
            <a:endParaRPr b="0" lang="ru-RU" sz="1800" spc="-1" strike="noStrike">
              <a:latin typeface="Arial"/>
            </a:endParaRPr>
          </a:p>
          <a:p>
            <a:pPr marL="1260360" indent="-366120" algn="just">
              <a:lnSpc>
                <a:spcPct val="100000"/>
              </a:lnSpc>
              <a:buClr>
                <a:srgbClr val="17375e"/>
              </a:buClr>
              <a:buFont typeface="Wingdings" charset="2"/>
              <a:buChar char=""/>
            </a:pPr>
            <a:r>
              <a:rPr b="0" lang="en-US" sz="1800" spc="-1" strike="noStrike">
                <a:solidFill>
                  <a:srgbClr val="000000"/>
                </a:solidFill>
                <a:latin typeface="Arial"/>
                <a:ea typeface="DejaVu Sans"/>
              </a:rPr>
              <a:t>A </a:t>
            </a:r>
            <a:r>
              <a:rPr b="0" lang="ru-RU" sz="1800" spc="-1" strike="noStrike">
                <a:solidFill>
                  <a:srgbClr val="000000"/>
                </a:solidFill>
                <a:latin typeface="Arial"/>
                <a:ea typeface="DejaVu Sans"/>
              </a:rPr>
              <a:t>широко использует</a:t>
            </a:r>
            <a:r>
              <a:rPr b="0" lang="en-US" sz="1800" spc="-1" strike="noStrike">
                <a:solidFill>
                  <a:srgbClr val="000000"/>
                </a:solidFill>
                <a:latin typeface="Arial"/>
                <a:ea typeface="DejaVu Sans"/>
              </a:rPr>
              <a:t> B</a:t>
            </a:r>
            <a:endParaRPr b="0" lang="ru-RU" sz="1800" spc="-1" strike="noStrike">
              <a:latin typeface="Arial"/>
            </a:endParaRPr>
          </a:p>
          <a:p>
            <a:pPr marL="1260360" indent="-366120" algn="just">
              <a:lnSpc>
                <a:spcPct val="100000"/>
              </a:lnSpc>
              <a:buClr>
                <a:srgbClr val="17375e"/>
              </a:buClr>
              <a:buFont typeface="Wingdings" charset="2"/>
              <a:buChar char=""/>
            </a:pPr>
            <a:r>
              <a:rPr b="0" lang="en-US" sz="1800" spc="-1" strike="noStrike">
                <a:solidFill>
                  <a:srgbClr val="000000"/>
                </a:solidFill>
                <a:latin typeface="Arial"/>
                <a:ea typeface="DejaVu Sans"/>
              </a:rPr>
              <a:t>A </a:t>
            </a:r>
            <a:r>
              <a:rPr b="0" lang="ru-RU" sz="1800" spc="-1" strike="noStrike">
                <a:solidFill>
                  <a:srgbClr val="000000"/>
                </a:solidFill>
                <a:latin typeface="Arial"/>
                <a:ea typeface="DejaVu Sans"/>
              </a:rPr>
              <a:t>содержит данные инициализации, которые должны быть переданы при создании объекту </a:t>
            </a:r>
            <a:r>
              <a:rPr b="0" lang="en-GB" sz="1800" spc="-1" strike="noStrike">
                <a:solidFill>
                  <a:srgbClr val="000000"/>
                </a:solidFill>
                <a:latin typeface="Arial"/>
                <a:ea typeface="DejaVu Sans"/>
              </a:rPr>
              <a:t>B</a:t>
            </a:r>
            <a:endParaRPr b="0" lang="ru-RU" sz="1800" spc="-1" strike="noStrike">
              <a:latin typeface="Arial"/>
            </a:endParaRPr>
          </a:p>
          <a:p>
            <a:pPr algn="just">
              <a:lnSpc>
                <a:spcPct val="100000"/>
              </a:lnSpc>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Введение в </a:t>
            </a:r>
            <a:r>
              <a:rPr b="1" lang="en-US" sz="1800" spc="-1" strike="noStrike">
                <a:solidFill>
                  <a:srgbClr val="376092"/>
                </a:solidFill>
                <a:latin typeface="Tahoma"/>
                <a:ea typeface="Tahoma"/>
              </a:rPr>
              <a:t>Design Patterns </a:t>
            </a:r>
            <a:endParaRPr b="0" lang="ru-RU" sz="1800" spc="-1" strike="noStrike">
              <a:latin typeface="Arial"/>
            </a:endParaRPr>
          </a:p>
        </p:txBody>
      </p:sp>
      <p:sp>
        <p:nvSpPr>
          <p:cNvPr id="334" name="CustomShape 2"/>
          <p:cNvSpPr/>
          <p:nvPr/>
        </p:nvSpPr>
        <p:spPr>
          <a:xfrm>
            <a:off x="1000080" y="1285920"/>
            <a:ext cx="7143120" cy="3930480"/>
          </a:xfrm>
          <a:prstGeom prst="rect">
            <a:avLst/>
          </a:prstGeom>
          <a:noFill/>
          <a:ln w="9525">
            <a:noFill/>
          </a:ln>
        </p:spPr>
        <p:style>
          <a:lnRef idx="0"/>
          <a:fillRef idx="0"/>
          <a:effectRef idx="0"/>
          <a:fontRef idx="minor"/>
        </p:style>
        <p:txBody>
          <a:bodyPr lIns="90000" rIns="90000" tIns="45000" bIns="45000">
            <a:spAutoFit/>
          </a:bodyPr>
          <a:p>
            <a:pPr>
              <a:lnSpc>
                <a:spcPct val="100000"/>
              </a:lnSpc>
            </a:pPr>
            <a:r>
              <a:rPr b="0" lang="ru-RU" sz="1800" spc="-1" strike="noStrike">
                <a:solidFill>
                  <a:srgbClr val="000000"/>
                </a:solidFill>
                <a:latin typeface="Arial"/>
                <a:ea typeface="DejaVu Sans"/>
              </a:rPr>
              <a:t>Пусть есть стол. Самый обычный стол состоит из столешницы и четырех ножек</a:t>
            </a:r>
            <a:r>
              <a:rPr b="0" lang="en-US" sz="1800" spc="-1" strike="noStrike">
                <a:solidFill>
                  <a:srgbClr val="000000"/>
                </a:solidFill>
                <a:latin typeface="Arial"/>
                <a:ea typeface="DejaVu Sans"/>
              </a:rPr>
              <a:t>.</a:t>
            </a:r>
            <a:endParaRPr b="0" lang="ru-RU" sz="1800" spc="-1" strike="noStrike">
              <a:latin typeface="Arial"/>
            </a:endParaRPr>
          </a:p>
          <a:p>
            <a:pPr>
              <a:lnSpc>
                <a:spcPct val="100000"/>
              </a:lnSpc>
            </a:pPr>
            <a:endParaRPr b="0" lang="ru-RU" sz="1800" spc="-1" strike="noStrike">
              <a:latin typeface="Arial"/>
            </a:endParaRPr>
          </a:p>
          <a:p>
            <a:pPr>
              <a:lnSpc>
                <a:spcPct val="100000"/>
              </a:lnSpc>
            </a:pPr>
            <a:r>
              <a:rPr b="0" lang="ru-RU" sz="1800" spc="-1" strike="noStrike">
                <a:solidFill>
                  <a:srgbClr val="000000"/>
                </a:solidFill>
                <a:latin typeface="Arial"/>
                <a:ea typeface="DejaVu Sans"/>
              </a:rPr>
              <a:t>Используя объектную декомпозицию мы получим три класса:</a:t>
            </a:r>
            <a:endParaRPr b="0" lang="ru-RU" sz="1800" spc="-1" strike="noStrike">
              <a:latin typeface="Arial"/>
            </a:endParaRPr>
          </a:p>
          <a:p>
            <a:pPr>
              <a:lnSpc>
                <a:spcPct val="100000"/>
              </a:lnSpc>
            </a:pPr>
            <a:endParaRPr b="0" lang="ru-RU" sz="1800" spc="-1" strike="noStrike">
              <a:latin typeface="Arial"/>
            </a:endParaRPr>
          </a:p>
          <a:p>
            <a:pPr marL="800280" indent="-342360">
              <a:lnSpc>
                <a:spcPct val="100000"/>
              </a:lnSpc>
              <a:buClr>
                <a:srgbClr val="376092"/>
              </a:buClr>
              <a:buFont typeface="Wingdings" charset="2"/>
              <a:buChar char=""/>
            </a:pPr>
            <a:r>
              <a:rPr b="0" lang="en-US" sz="1800" spc="-1" strike="noStrike">
                <a:solidFill>
                  <a:srgbClr val="000000"/>
                </a:solidFill>
                <a:latin typeface="Arial"/>
                <a:ea typeface="DejaVu Sans"/>
              </a:rPr>
              <a:t>Table :</a:t>
            </a:r>
            <a:endParaRPr b="0" lang="ru-RU" sz="1800" spc="-1" strike="noStrike">
              <a:latin typeface="Arial"/>
            </a:endParaRPr>
          </a:p>
          <a:p>
            <a:pPr marL="800280" indent="-342360">
              <a:lnSpc>
                <a:spcPct val="100000"/>
              </a:lnSpc>
              <a:buClr>
                <a:srgbClr val="376092"/>
              </a:buClr>
              <a:buFont typeface="Wingdings" charset="2"/>
              <a:buChar char=""/>
            </a:pPr>
            <a:r>
              <a:rPr b="0" lang="en-US" sz="1800" spc="-1" strike="noStrike">
                <a:solidFill>
                  <a:srgbClr val="000000"/>
                </a:solidFill>
                <a:latin typeface="Arial"/>
                <a:ea typeface="DejaVu Sans"/>
              </a:rPr>
              <a:t>Desk </a:t>
            </a:r>
            <a:endParaRPr b="0" lang="ru-RU" sz="1800" spc="-1" strike="noStrike">
              <a:latin typeface="Arial"/>
            </a:endParaRPr>
          </a:p>
          <a:p>
            <a:pPr marL="800280" indent="-342360">
              <a:lnSpc>
                <a:spcPct val="100000"/>
              </a:lnSpc>
              <a:buClr>
                <a:srgbClr val="376092"/>
              </a:buClr>
              <a:buFont typeface="Wingdings" charset="2"/>
              <a:buChar char=""/>
            </a:pPr>
            <a:r>
              <a:rPr b="0" lang="en-US" sz="1800" spc="-1" strike="noStrike">
                <a:solidFill>
                  <a:srgbClr val="000000"/>
                </a:solidFill>
                <a:latin typeface="Arial"/>
                <a:ea typeface="DejaVu Sans"/>
              </a:rPr>
              <a:t>Leg </a:t>
            </a:r>
            <a:endParaRPr b="0" lang="ru-RU" sz="1800" spc="-1" strike="noStrike">
              <a:latin typeface="Arial"/>
            </a:endParaRPr>
          </a:p>
          <a:p>
            <a:pPr>
              <a:lnSpc>
                <a:spcPct val="100000"/>
              </a:lnSpc>
            </a:pPr>
            <a:endParaRPr b="0" lang="ru-RU" sz="1800" spc="-1" strike="noStrike">
              <a:latin typeface="Arial"/>
            </a:endParaRPr>
          </a:p>
          <a:p>
            <a:pPr>
              <a:lnSpc>
                <a:spcPct val="100000"/>
              </a:lnSpc>
            </a:pPr>
            <a:endParaRPr b="0" lang="ru-RU" sz="1800" spc="-1" strike="noStrike">
              <a:latin typeface="Arial"/>
            </a:endParaRPr>
          </a:p>
          <a:p>
            <a:pPr>
              <a:lnSpc>
                <a:spcPct val="100000"/>
              </a:lnSpc>
            </a:pPr>
            <a:endParaRPr b="0" lang="ru-RU" sz="1800" spc="-1" strike="noStrike">
              <a:latin typeface="Arial"/>
            </a:endParaRPr>
          </a:p>
          <a:p>
            <a:pPr>
              <a:lnSpc>
                <a:spcPct val="100000"/>
              </a:lnSpc>
            </a:pPr>
            <a:endParaRPr b="0" lang="ru-RU" sz="1800" spc="-1" strike="noStrike">
              <a:latin typeface="Arial"/>
            </a:endParaRPr>
          </a:p>
          <a:p>
            <a:pPr>
              <a:lnSpc>
                <a:spcPct val="100000"/>
              </a:lnSpc>
            </a:pPr>
            <a:endParaRPr b="0" lang="ru-RU" sz="1800" spc="-1" strike="noStrike">
              <a:latin typeface="Arial"/>
            </a:endParaRPr>
          </a:p>
          <a:p>
            <a:pPr>
              <a:lnSpc>
                <a:spcPct val="100000"/>
              </a:lnSpc>
            </a:pPr>
            <a:endParaRPr b="0" lang="ru-RU" sz="1800" spc="-1" strike="noStrike">
              <a:latin typeface="Arial"/>
            </a:endParaRPr>
          </a:p>
        </p:txBody>
      </p:sp>
      <p:pic>
        <p:nvPicPr>
          <p:cNvPr id="335" name="Picture 2" descr=""/>
          <p:cNvPicPr/>
          <p:nvPr/>
        </p:nvPicPr>
        <p:blipFill>
          <a:blip r:embed="rId1"/>
          <a:stretch/>
        </p:blipFill>
        <p:spPr>
          <a:xfrm>
            <a:off x="4071960" y="2857320"/>
            <a:ext cx="2999520" cy="2769480"/>
          </a:xfrm>
          <a:prstGeom prst="rect">
            <a:avLst/>
          </a:prstGeom>
          <a:ln w="9525">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Введение в </a:t>
            </a:r>
            <a:r>
              <a:rPr b="1" lang="en-US" sz="1800" spc="-1" strike="noStrike">
                <a:solidFill>
                  <a:srgbClr val="376092"/>
                </a:solidFill>
                <a:latin typeface="Tahoma"/>
                <a:ea typeface="Tahoma"/>
              </a:rPr>
              <a:t>Design Patterns. </a:t>
            </a:r>
            <a:r>
              <a:rPr b="1" lang="en-GB" sz="1800" spc="-1" strike="noStrike">
                <a:solidFill>
                  <a:srgbClr val="376092"/>
                </a:solidFill>
                <a:latin typeface="Tahoma"/>
                <a:ea typeface="Tahoma"/>
              </a:rPr>
              <a:t>Example 5.1</a:t>
            </a:r>
            <a:r>
              <a:rPr b="1" lang="en-US" sz="1800" spc="-1" strike="noStrike">
                <a:solidFill>
                  <a:srgbClr val="376092"/>
                </a:solidFill>
                <a:latin typeface="Tahoma"/>
                <a:ea typeface="Tahoma"/>
              </a:rPr>
              <a:t> </a:t>
            </a:r>
            <a:endParaRPr b="0" lang="ru-RU" sz="1800" spc="-1" strike="noStrike">
              <a:latin typeface="Arial"/>
            </a:endParaRPr>
          </a:p>
        </p:txBody>
      </p:sp>
      <p:sp>
        <p:nvSpPr>
          <p:cNvPr id="337" name="CustomShape 2"/>
          <p:cNvSpPr/>
          <p:nvPr/>
        </p:nvSpPr>
        <p:spPr>
          <a:xfrm>
            <a:off x="928800" y="1214280"/>
            <a:ext cx="7143120" cy="638640"/>
          </a:xfrm>
          <a:prstGeom prst="rect">
            <a:avLst/>
          </a:prstGeom>
          <a:noFill/>
          <a:ln w="9525">
            <a:noFill/>
          </a:ln>
        </p:spPr>
        <p:style>
          <a:lnRef idx="0"/>
          <a:fillRef idx="0"/>
          <a:effectRef idx="0"/>
          <a:fontRef idx="minor"/>
        </p:style>
        <p:txBody>
          <a:bodyPr lIns="90000" rIns="90000" tIns="45000" bIns="45000">
            <a:spAutoFit/>
          </a:bodyPr>
          <a:p>
            <a:pPr algn="just">
              <a:lnSpc>
                <a:spcPct val="100000"/>
              </a:lnSpc>
            </a:pPr>
            <a:r>
              <a:rPr b="0" lang="ru-RU" sz="1800" spc="-1" strike="noStrike">
                <a:solidFill>
                  <a:srgbClr val="000000"/>
                </a:solidFill>
                <a:latin typeface="Arial"/>
                <a:ea typeface="DejaVu Sans"/>
              </a:rPr>
              <a:t>Есть два пути запрограммировать такое решение. Сначала попробует не использовать шаблон </a:t>
            </a:r>
            <a:r>
              <a:rPr b="0" lang="en-GB" sz="1800" spc="-1" strike="noStrike">
                <a:solidFill>
                  <a:srgbClr val="000000"/>
                </a:solidFill>
                <a:latin typeface="Arial"/>
                <a:ea typeface="DejaVu Sans"/>
              </a:rPr>
              <a:t>Creator</a:t>
            </a:r>
            <a:endParaRPr b="0" lang="ru-RU" sz="1800" spc="-1" strike="noStrike">
              <a:latin typeface="Arial"/>
            </a:endParaRPr>
          </a:p>
        </p:txBody>
      </p:sp>
      <p:sp>
        <p:nvSpPr>
          <p:cNvPr id="338" name="CustomShape 3"/>
          <p:cNvSpPr/>
          <p:nvPr/>
        </p:nvSpPr>
        <p:spPr>
          <a:xfrm>
            <a:off x="928800" y="2300760"/>
            <a:ext cx="7214400" cy="1795680"/>
          </a:xfrm>
          <a:prstGeom prst="rect">
            <a:avLst/>
          </a:prstGeom>
          <a:solidFill>
            <a:schemeClr val="bg1">
              <a:lumMod val="95000"/>
            </a:schemeClr>
          </a:solidFill>
          <a:ln w="9525">
            <a:noFill/>
          </a:ln>
        </p:spPr>
        <p:style>
          <a:lnRef idx="0"/>
          <a:fillRef idx="0"/>
          <a:effectRef idx="0"/>
          <a:fontRef idx="minor"/>
        </p:style>
        <p:txBody>
          <a:bodyPr lIns="90000" rIns="90000" tIns="45000" bIns="45000" anchor="ctr">
            <a:spAutoFit/>
          </a:bodyPr>
          <a:p>
            <a:pPr>
              <a:lnSpc>
                <a:spcPct val="100000"/>
              </a:lnSpc>
              <a:tabLst>
                <a:tab algn="l" pos="0"/>
              </a:tabLst>
            </a:pP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class</a:t>
            </a:r>
            <a:r>
              <a:rPr b="0" lang="en-GB" sz="1400" spc="-1" strike="noStrike">
                <a:solidFill>
                  <a:srgbClr val="000000"/>
                </a:solidFill>
                <a:latin typeface="Courier New"/>
                <a:ea typeface="Calibri"/>
              </a:rPr>
              <a:t> Table {</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private</a:t>
            </a:r>
            <a:r>
              <a:rPr b="0" lang="en-GB" sz="1400" spc="-1" strike="noStrike">
                <a:solidFill>
                  <a:srgbClr val="000000"/>
                </a:solidFill>
                <a:latin typeface="Courier New"/>
                <a:ea typeface="Calibri"/>
              </a:rPr>
              <a:t> Desk </a:t>
            </a:r>
            <a:r>
              <a:rPr b="0" lang="en-GB" sz="1400" spc="-1" strike="noStrike">
                <a:solidFill>
                  <a:srgbClr val="0000c0"/>
                </a:solidFill>
                <a:latin typeface="Courier New"/>
                <a:ea typeface="Calibri"/>
              </a:rPr>
              <a:t>desk</a:t>
            </a:r>
            <a:r>
              <a:rPr b="0" lang="en-GB" sz="1400" spc="-1" strike="noStrike">
                <a:solidFill>
                  <a:srgbClr val="000000"/>
                </a:solidFill>
                <a:latin typeface="Courier New"/>
                <a:ea typeface="Calibri"/>
              </a:rPr>
              <a:t>;</a:t>
            </a:r>
            <a:r>
              <a:rPr b="0" lang="en-GB" sz="1400" spc="-1" strike="noStrike">
                <a:solidFill>
                  <a:srgbClr val="3f7f5f"/>
                </a:solidFill>
                <a:latin typeface="Courier New"/>
                <a:ea typeface="Calibri"/>
              </a:rPr>
              <a:t>// desk object</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private</a:t>
            </a:r>
            <a:r>
              <a:rPr b="0" lang="en-GB" sz="1400" spc="-1" strike="noStrike">
                <a:solidFill>
                  <a:srgbClr val="000000"/>
                </a:solidFill>
                <a:latin typeface="Courier New"/>
                <a:ea typeface="Calibri"/>
              </a:rPr>
              <a:t> Leg[] </a:t>
            </a:r>
            <a:r>
              <a:rPr b="0" lang="en-GB" sz="1400" spc="-1" strike="noStrike">
                <a:solidFill>
                  <a:srgbClr val="0000c0"/>
                </a:solidFill>
                <a:latin typeface="Courier New"/>
                <a:ea typeface="Calibri"/>
              </a:rPr>
              <a:t>legs</a:t>
            </a:r>
            <a:r>
              <a:rPr b="0" lang="en-GB" sz="1400" spc="-1" strike="noStrike">
                <a:solidFill>
                  <a:srgbClr val="000000"/>
                </a:solidFill>
                <a:latin typeface="Courier New"/>
                <a:ea typeface="Calibri"/>
              </a:rPr>
              <a:t>;</a:t>
            </a:r>
            <a:r>
              <a:rPr b="0" lang="en-GB" sz="1400" spc="-1" strike="noStrike">
                <a:solidFill>
                  <a:srgbClr val="3f7f5f"/>
                </a:solidFill>
                <a:latin typeface="Courier New"/>
                <a:ea typeface="Calibri"/>
              </a:rPr>
              <a:t>// array of legs</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Table(Desk d, Leg[] l) {</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	</a:t>
            </a:r>
            <a:r>
              <a:rPr b="0" lang="ru-RU" sz="1400" spc="-1" strike="noStrike">
                <a:solidFill>
                  <a:srgbClr val="0000c0"/>
                </a:solidFill>
                <a:latin typeface="Courier New"/>
                <a:ea typeface="Calibri"/>
              </a:rPr>
              <a:t>desk</a:t>
            </a:r>
            <a:r>
              <a:rPr b="0" lang="ru-RU" sz="1400" spc="-1" strike="noStrike">
                <a:solidFill>
                  <a:srgbClr val="000000"/>
                </a:solidFill>
                <a:latin typeface="Courier New"/>
                <a:ea typeface="Calibri"/>
              </a:rPr>
              <a:t> = d;</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ru-RU" sz="1400" spc="-1" strike="noStrike">
                <a:solidFill>
                  <a:srgbClr val="000000"/>
                </a:solidFill>
                <a:latin typeface="Courier New"/>
                <a:ea typeface="Calibri"/>
              </a:rPr>
              <a:t>	</a:t>
            </a:r>
            <a:r>
              <a:rPr b="0" lang="ru-RU" sz="1400" spc="-1" strike="noStrike">
                <a:solidFill>
                  <a:srgbClr val="0000c0"/>
                </a:solidFill>
                <a:latin typeface="Courier New"/>
                <a:ea typeface="Calibri"/>
              </a:rPr>
              <a:t>legs</a:t>
            </a:r>
            <a:r>
              <a:rPr b="0" lang="ru-RU" sz="1400" spc="-1" strike="noStrike">
                <a:solidFill>
                  <a:srgbClr val="000000"/>
                </a:solidFill>
                <a:latin typeface="Courier New"/>
                <a:ea typeface="Calibri"/>
              </a:rPr>
              <a:t> = l;</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ru-RU"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Введение в </a:t>
            </a:r>
            <a:r>
              <a:rPr b="1" lang="en-US" sz="1800" spc="-1" strike="noStrike">
                <a:solidFill>
                  <a:srgbClr val="376092"/>
                </a:solidFill>
                <a:latin typeface="Tahoma"/>
                <a:ea typeface="Tahoma"/>
              </a:rPr>
              <a:t>Design Patterns. </a:t>
            </a:r>
            <a:r>
              <a:rPr b="1" lang="en-GB" sz="1800" spc="-1" strike="noStrike">
                <a:solidFill>
                  <a:srgbClr val="376092"/>
                </a:solidFill>
                <a:latin typeface="Tahoma"/>
                <a:ea typeface="Tahoma"/>
              </a:rPr>
              <a:t>Example 5.2</a:t>
            </a:r>
            <a:r>
              <a:rPr b="1" lang="en-US" sz="1800" spc="-1" strike="noStrike">
                <a:solidFill>
                  <a:srgbClr val="376092"/>
                </a:solidFill>
                <a:latin typeface="Tahoma"/>
                <a:ea typeface="Tahoma"/>
              </a:rPr>
              <a:t> </a:t>
            </a:r>
            <a:endParaRPr b="0" lang="ru-RU" sz="1800" spc="-1" strike="noStrike">
              <a:latin typeface="Arial"/>
            </a:endParaRPr>
          </a:p>
        </p:txBody>
      </p:sp>
      <p:sp>
        <p:nvSpPr>
          <p:cNvPr id="340" name="CustomShape 2"/>
          <p:cNvSpPr/>
          <p:nvPr/>
        </p:nvSpPr>
        <p:spPr>
          <a:xfrm>
            <a:off x="928800" y="1262520"/>
            <a:ext cx="7286040" cy="2221920"/>
          </a:xfrm>
          <a:prstGeom prst="rect">
            <a:avLst/>
          </a:prstGeom>
          <a:solidFill>
            <a:schemeClr val="bg1">
              <a:lumMod val="95000"/>
            </a:schemeClr>
          </a:solidFill>
          <a:ln w="9525">
            <a:noFill/>
          </a:ln>
        </p:spPr>
        <p:style>
          <a:lnRef idx="0"/>
          <a:fillRef idx="0"/>
          <a:effectRef idx="0"/>
          <a:fontRef idx="minor"/>
        </p:style>
        <p:txBody>
          <a:bodyPr lIns="90000" rIns="90000" tIns="45000" bIns="45000" anchor="ctr">
            <a:spAutoFit/>
          </a:bodyPr>
          <a:p>
            <a:pPr>
              <a:lnSpc>
                <a:spcPct val="100000"/>
              </a:lnSpc>
              <a:tabLst>
                <a:tab algn="l" pos="0"/>
              </a:tabLst>
            </a:pP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class</a:t>
            </a:r>
            <a:r>
              <a:rPr b="0" lang="en-GB" sz="1400" spc="-1" strike="noStrike">
                <a:solidFill>
                  <a:srgbClr val="000000"/>
                </a:solidFill>
                <a:latin typeface="Courier New"/>
                <a:ea typeface="Calibri"/>
              </a:rPr>
              <a:t> Desk {</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private</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int</a:t>
            </a:r>
            <a:r>
              <a:rPr b="0" lang="en-GB" sz="1400" spc="-1" strike="noStrike">
                <a:solidFill>
                  <a:srgbClr val="000000"/>
                </a:solidFill>
                <a:latin typeface="Courier New"/>
                <a:ea typeface="Calibri"/>
              </a:rPr>
              <a:t> </a:t>
            </a:r>
            <a:r>
              <a:rPr b="0" lang="en-GB" sz="1400" spc="-1" strike="noStrike">
                <a:solidFill>
                  <a:srgbClr val="0000c0"/>
                </a:solidFill>
                <a:latin typeface="Courier New"/>
                <a:ea typeface="Calibri"/>
              </a:rPr>
              <a:t>width</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private</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int</a:t>
            </a:r>
            <a:r>
              <a:rPr b="0" lang="en-GB" sz="1400" spc="-1" strike="noStrike">
                <a:solidFill>
                  <a:srgbClr val="000000"/>
                </a:solidFill>
                <a:latin typeface="Courier New"/>
                <a:ea typeface="Calibri"/>
              </a:rPr>
              <a:t> </a:t>
            </a:r>
            <a:r>
              <a:rPr b="0" lang="en-GB" sz="1400" spc="-1" strike="noStrike">
                <a:solidFill>
                  <a:srgbClr val="0000c0"/>
                </a:solidFill>
                <a:latin typeface="Courier New"/>
                <a:ea typeface="Calibri"/>
              </a:rPr>
              <a:t>length</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private</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int</a:t>
            </a:r>
            <a:r>
              <a:rPr b="0" lang="en-GB" sz="1400" spc="-1" strike="noStrike">
                <a:solidFill>
                  <a:srgbClr val="000000"/>
                </a:solidFill>
                <a:latin typeface="Courier New"/>
                <a:ea typeface="Calibri"/>
              </a:rPr>
              <a:t> </a:t>
            </a:r>
            <a:r>
              <a:rPr b="0" lang="en-GB" sz="1400" spc="-1" strike="noStrike">
                <a:solidFill>
                  <a:srgbClr val="0000c0"/>
                </a:solidFill>
                <a:latin typeface="Courier New"/>
                <a:ea typeface="Calibri"/>
              </a:rPr>
              <a:t>height</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Desk(</a:t>
            </a:r>
            <a:r>
              <a:rPr b="1" lang="en-GB" sz="1400" spc="-1" strike="noStrike">
                <a:solidFill>
                  <a:srgbClr val="7f0055"/>
                </a:solidFill>
                <a:latin typeface="Courier New"/>
                <a:ea typeface="Calibri"/>
              </a:rPr>
              <a:t>int</a:t>
            </a:r>
            <a:r>
              <a:rPr b="0" lang="en-GB" sz="1400" spc="-1" strike="noStrike">
                <a:solidFill>
                  <a:srgbClr val="000000"/>
                </a:solidFill>
                <a:latin typeface="Courier New"/>
                <a:ea typeface="Calibri"/>
              </a:rPr>
              <a:t> w, </a:t>
            </a:r>
            <a:r>
              <a:rPr b="1" lang="en-GB" sz="1400" spc="-1" strike="noStrike">
                <a:solidFill>
                  <a:srgbClr val="7f0055"/>
                </a:solidFill>
                <a:latin typeface="Courier New"/>
                <a:ea typeface="Calibri"/>
              </a:rPr>
              <a:t>int</a:t>
            </a:r>
            <a:r>
              <a:rPr b="0" lang="en-GB" sz="1400" spc="-1" strike="noStrike">
                <a:solidFill>
                  <a:srgbClr val="000000"/>
                </a:solidFill>
                <a:latin typeface="Courier New"/>
                <a:ea typeface="Calibri"/>
              </a:rPr>
              <a:t> l, </a:t>
            </a:r>
            <a:r>
              <a:rPr b="1" lang="en-GB" sz="1400" spc="-1" strike="noStrike">
                <a:solidFill>
                  <a:srgbClr val="7f0055"/>
                </a:solidFill>
                <a:latin typeface="Courier New"/>
                <a:ea typeface="Calibri"/>
              </a:rPr>
              <a:t>int</a:t>
            </a:r>
            <a:r>
              <a:rPr b="0" lang="en-GB" sz="1400" spc="-1" strike="noStrike">
                <a:solidFill>
                  <a:srgbClr val="000000"/>
                </a:solidFill>
                <a:latin typeface="Courier New"/>
                <a:ea typeface="Calibri"/>
              </a:rPr>
              <a:t> h){</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c0"/>
                </a:solidFill>
                <a:latin typeface="Courier New"/>
                <a:ea typeface="Calibri"/>
              </a:rPr>
              <a:t>width</a:t>
            </a:r>
            <a:r>
              <a:rPr b="0" lang="en-GB" sz="1400" spc="-1" strike="noStrike">
                <a:solidFill>
                  <a:srgbClr val="000000"/>
                </a:solidFill>
                <a:latin typeface="Courier New"/>
                <a:ea typeface="Calibri"/>
              </a:rPr>
              <a:t> = w;</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c0"/>
                </a:solidFill>
                <a:latin typeface="Courier New"/>
                <a:ea typeface="Calibri"/>
              </a:rPr>
              <a:t>length</a:t>
            </a:r>
            <a:r>
              <a:rPr b="0" lang="en-GB" sz="1400" spc="-1" strike="noStrike">
                <a:solidFill>
                  <a:srgbClr val="000000"/>
                </a:solidFill>
                <a:latin typeface="Courier New"/>
                <a:ea typeface="Calibri"/>
              </a:rPr>
              <a:t> = l;</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c0"/>
                </a:solidFill>
                <a:latin typeface="Courier New"/>
                <a:ea typeface="Calibri"/>
              </a:rPr>
              <a:t>height</a:t>
            </a:r>
            <a:r>
              <a:rPr b="0" lang="en-GB" sz="1400" spc="-1" strike="noStrike">
                <a:solidFill>
                  <a:srgbClr val="000000"/>
                </a:solidFill>
                <a:latin typeface="Courier New"/>
                <a:ea typeface="Calibri"/>
              </a:rPr>
              <a:t> = h;            </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ru-RU"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a:t>
            </a:r>
            <a:endParaRPr b="0" lang="ru-RU" sz="1400" spc="-1" strike="noStrike">
              <a:latin typeface="Arial"/>
            </a:endParaRPr>
          </a:p>
        </p:txBody>
      </p:sp>
      <p:sp>
        <p:nvSpPr>
          <p:cNvPr id="341" name="CustomShape 3"/>
          <p:cNvSpPr/>
          <p:nvPr/>
        </p:nvSpPr>
        <p:spPr>
          <a:xfrm>
            <a:off x="928800" y="3691440"/>
            <a:ext cx="7286040" cy="2221920"/>
          </a:xfrm>
          <a:prstGeom prst="rect">
            <a:avLst/>
          </a:prstGeom>
          <a:solidFill>
            <a:schemeClr val="bg1">
              <a:lumMod val="95000"/>
            </a:schemeClr>
          </a:solidFill>
          <a:ln w="9525">
            <a:noFill/>
          </a:ln>
        </p:spPr>
        <p:style>
          <a:lnRef idx="0"/>
          <a:fillRef idx="0"/>
          <a:effectRef idx="0"/>
          <a:fontRef idx="minor"/>
        </p:style>
        <p:txBody>
          <a:bodyPr lIns="90000" rIns="90000" tIns="45000" bIns="45000" anchor="ctr">
            <a:spAutoFit/>
          </a:bodyPr>
          <a:p>
            <a:pPr>
              <a:lnSpc>
                <a:spcPct val="100000"/>
              </a:lnSpc>
              <a:tabLst>
                <a:tab algn="l" pos="0"/>
              </a:tabLst>
            </a:pP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class</a:t>
            </a:r>
            <a:r>
              <a:rPr b="0" lang="en-GB" sz="1400" spc="-1" strike="noStrike">
                <a:solidFill>
                  <a:srgbClr val="000000"/>
                </a:solidFill>
                <a:latin typeface="Courier New"/>
                <a:ea typeface="Calibri"/>
              </a:rPr>
              <a:t> Leg {</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private</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int</a:t>
            </a:r>
            <a:r>
              <a:rPr b="0" lang="en-GB" sz="1400" spc="-1" strike="noStrike">
                <a:solidFill>
                  <a:srgbClr val="000000"/>
                </a:solidFill>
                <a:latin typeface="Courier New"/>
                <a:ea typeface="Calibri"/>
              </a:rPr>
              <a:t> </a:t>
            </a:r>
            <a:r>
              <a:rPr b="0" lang="en-GB" sz="1400" spc="-1" strike="noStrike">
                <a:solidFill>
                  <a:srgbClr val="0000c0"/>
                </a:solidFill>
                <a:latin typeface="Courier New"/>
                <a:ea typeface="Calibri"/>
              </a:rPr>
              <a:t>width</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private</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int</a:t>
            </a:r>
            <a:r>
              <a:rPr b="0" lang="en-GB" sz="1400" spc="-1" strike="noStrike">
                <a:solidFill>
                  <a:srgbClr val="000000"/>
                </a:solidFill>
                <a:latin typeface="Courier New"/>
                <a:ea typeface="Calibri"/>
              </a:rPr>
              <a:t> </a:t>
            </a:r>
            <a:r>
              <a:rPr b="0" lang="en-GB" sz="1400" spc="-1" strike="noStrike">
                <a:solidFill>
                  <a:srgbClr val="0000c0"/>
                </a:solidFill>
                <a:latin typeface="Courier New"/>
                <a:ea typeface="Calibri"/>
              </a:rPr>
              <a:t>length</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private</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int</a:t>
            </a:r>
            <a:r>
              <a:rPr b="0" lang="en-GB" sz="1400" spc="-1" strike="noStrike">
                <a:solidFill>
                  <a:srgbClr val="000000"/>
                </a:solidFill>
                <a:latin typeface="Courier New"/>
                <a:ea typeface="Calibri"/>
              </a:rPr>
              <a:t> </a:t>
            </a:r>
            <a:r>
              <a:rPr b="0" lang="en-GB" sz="1400" spc="-1" strike="noStrike">
                <a:solidFill>
                  <a:srgbClr val="0000c0"/>
                </a:solidFill>
                <a:latin typeface="Courier New"/>
                <a:ea typeface="Calibri"/>
              </a:rPr>
              <a:t>height</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Leg(</a:t>
            </a:r>
            <a:r>
              <a:rPr b="1" lang="en-GB" sz="1400" spc="-1" strike="noStrike">
                <a:solidFill>
                  <a:srgbClr val="7f0055"/>
                </a:solidFill>
                <a:latin typeface="Courier New"/>
                <a:ea typeface="Calibri"/>
              </a:rPr>
              <a:t>int</a:t>
            </a:r>
            <a:r>
              <a:rPr b="0" lang="en-GB" sz="1400" spc="-1" strike="noStrike">
                <a:solidFill>
                  <a:srgbClr val="000000"/>
                </a:solidFill>
                <a:latin typeface="Courier New"/>
                <a:ea typeface="Calibri"/>
              </a:rPr>
              <a:t> w, </a:t>
            </a:r>
            <a:r>
              <a:rPr b="1" lang="en-GB" sz="1400" spc="-1" strike="noStrike">
                <a:solidFill>
                  <a:srgbClr val="7f0055"/>
                </a:solidFill>
                <a:latin typeface="Courier New"/>
                <a:ea typeface="Calibri"/>
              </a:rPr>
              <a:t>int</a:t>
            </a:r>
            <a:r>
              <a:rPr b="0" lang="en-GB" sz="1400" spc="-1" strike="noStrike">
                <a:solidFill>
                  <a:srgbClr val="000000"/>
                </a:solidFill>
                <a:latin typeface="Courier New"/>
                <a:ea typeface="Calibri"/>
              </a:rPr>
              <a:t> l, </a:t>
            </a:r>
            <a:r>
              <a:rPr b="1" lang="en-GB" sz="1400" spc="-1" strike="noStrike">
                <a:solidFill>
                  <a:srgbClr val="7f0055"/>
                </a:solidFill>
                <a:latin typeface="Courier New"/>
                <a:ea typeface="Calibri"/>
              </a:rPr>
              <a:t>int</a:t>
            </a:r>
            <a:r>
              <a:rPr b="0" lang="en-GB" sz="1400" spc="-1" strike="noStrike">
                <a:solidFill>
                  <a:srgbClr val="000000"/>
                </a:solidFill>
                <a:latin typeface="Courier New"/>
                <a:ea typeface="Calibri"/>
              </a:rPr>
              <a:t> h) {</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	</a:t>
            </a:r>
            <a:r>
              <a:rPr b="0" lang="en-GB" sz="1400" spc="-1" strike="noStrike">
                <a:solidFill>
                  <a:srgbClr val="0000c0"/>
                </a:solidFill>
                <a:latin typeface="Courier New"/>
                <a:ea typeface="Calibri"/>
              </a:rPr>
              <a:t>width</a:t>
            </a:r>
            <a:r>
              <a:rPr b="0" lang="en-GB" sz="1400" spc="-1" strike="noStrike">
                <a:solidFill>
                  <a:srgbClr val="000000"/>
                </a:solidFill>
                <a:latin typeface="Courier New"/>
                <a:ea typeface="Calibri"/>
              </a:rPr>
              <a:t> = w;</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	</a:t>
            </a:r>
            <a:r>
              <a:rPr b="0" lang="en-GB" sz="1400" spc="-1" strike="noStrike">
                <a:solidFill>
                  <a:srgbClr val="0000c0"/>
                </a:solidFill>
                <a:latin typeface="Courier New"/>
                <a:ea typeface="Calibri"/>
              </a:rPr>
              <a:t>length</a:t>
            </a:r>
            <a:r>
              <a:rPr b="0" lang="en-GB" sz="1400" spc="-1" strike="noStrike">
                <a:solidFill>
                  <a:srgbClr val="000000"/>
                </a:solidFill>
                <a:latin typeface="Courier New"/>
                <a:ea typeface="Calibri"/>
              </a:rPr>
              <a:t> = l;</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	</a:t>
            </a:r>
            <a:r>
              <a:rPr b="0" lang="en-GB" sz="1400" spc="-1" strike="noStrike">
                <a:solidFill>
                  <a:srgbClr val="0000c0"/>
                </a:solidFill>
                <a:latin typeface="Courier New"/>
                <a:ea typeface="Calibri"/>
              </a:rPr>
              <a:t>height</a:t>
            </a:r>
            <a:r>
              <a:rPr b="0" lang="en-GB" sz="1400" spc="-1" strike="noStrike">
                <a:solidFill>
                  <a:srgbClr val="000000"/>
                </a:solidFill>
                <a:latin typeface="Courier New"/>
                <a:ea typeface="Calibri"/>
              </a:rPr>
              <a:t> = h;</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ru-RU"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Введение в </a:t>
            </a:r>
            <a:r>
              <a:rPr b="1" lang="en-US" sz="1800" spc="-1" strike="noStrike">
                <a:solidFill>
                  <a:srgbClr val="376092"/>
                </a:solidFill>
                <a:latin typeface="Tahoma"/>
                <a:ea typeface="Tahoma"/>
              </a:rPr>
              <a:t>Design Patterns. </a:t>
            </a:r>
            <a:r>
              <a:rPr b="1" lang="en-GB" sz="1800" spc="-1" strike="noStrike">
                <a:solidFill>
                  <a:srgbClr val="376092"/>
                </a:solidFill>
                <a:latin typeface="Tahoma"/>
                <a:ea typeface="Tahoma"/>
              </a:rPr>
              <a:t>Example 5.3</a:t>
            </a:r>
            <a:r>
              <a:rPr b="1" lang="en-US" sz="1800" spc="-1" strike="noStrike">
                <a:solidFill>
                  <a:srgbClr val="376092"/>
                </a:solidFill>
                <a:latin typeface="Tahoma"/>
                <a:ea typeface="Tahoma"/>
              </a:rPr>
              <a:t> </a:t>
            </a:r>
            <a:endParaRPr b="0" lang="ru-RU" sz="1800" spc="-1" strike="noStrike">
              <a:latin typeface="Arial"/>
            </a:endParaRPr>
          </a:p>
        </p:txBody>
      </p:sp>
      <p:sp>
        <p:nvSpPr>
          <p:cNvPr id="343" name="CustomShape 2"/>
          <p:cNvSpPr/>
          <p:nvPr/>
        </p:nvSpPr>
        <p:spPr>
          <a:xfrm>
            <a:off x="928800" y="1228680"/>
            <a:ext cx="7286040" cy="1461600"/>
          </a:xfrm>
          <a:prstGeom prst="rect">
            <a:avLst/>
          </a:prstGeom>
          <a:noFill/>
          <a:ln w="9525">
            <a:noFill/>
          </a:ln>
        </p:spPr>
        <p:style>
          <a:lnRef idx="0"/>
          <a:fillRef idx="0"/>
          <a:effectRef idx="0"/>
          <a:fontRef idx="minor"/>
        </p:style>
        <p:txBody>
          <a:bodyPr lIns="90000" rIns="90000" tIns="45000" bIns="45000">
            <a:spAutoFit/>
          </a:bodyPr>
          <a:p>
            <a:pPr algn="just">
              <a:lnSpc>
                <a:spcPct val="100000"/>
              </a:lnSpc>
            </a:pPr>
            <a:r>
              <a:rPr b="0" lang="ru-RU" sz="1800" spc="-1" strike="noStrike">
                <a:solidFill>
                  <a:srgbClr val="000000"/>
                </a:solidFill>
                <a:latin typeface="Arial"/>
                <a:ea typeface="DejaVu Sans"/>
              </a:rPr>
              <a:t>Так как столешница и ножка стола – оба параллелепипеды, то мы можем создать класс параллелепипед и унаследовать их от него, однако сейчас поговорим об создании объектов. Вышеупомянутые классы могут использоваться следующим образом.</a:t>
            </a:r>
            <a:endParaRPr b="0" lang="ru-RU" sz="1800" spc="-1" strike="noStrike">
              <a:latin typeface="Arial"/>
            </a:endParaRPr>
          </a:p>
        </p:txBody>
      </p:sp>
      <p:sp>
        <p:nvSpPr>
          <p:cNvPr id="344" name="CustomShape 3"/>
          <p:cNvSpPr/>
          <p:nvPr/>
        </p:nvSpPr>
        <p:spPr>
          <a:xfrm>
            <a:off x="928800" y="3118680"/>
            <a:ext cx="7214400" cy="2008800"/>
          </a:xfrm>
          <a:prstGeom prst="rect">
            <a:avLst/>
          </a:prstGeom>
          <a:solidFill>
            <a:schemeClr val="bg1">
              <a:lumMod val="95000"/>
            </a:schemeClr>
          </a:solidFill>
          <a:ln w="9525">
            <a:noFill/>
          </a:ln>
        </p:spPr>
        <p:style>
          <a:lnRef idx="0"/>
          <a:fillRef idx="0"/>
          <a:effectRef idx="0"/>
          <a:fontRef idx="minor"/>
        </p:style>
        <p:txBody>
          <a:bodyPr lIns="90000" rIns="90000" tIns="45000" bIns="45000" anchor="ctr">
            <a:spAutoFit/>
          </a:bodyPr>
          <a:p>
            <a:pPr>
              <a:lnSpc>
                <a:spcPct val="100000"/>
              </a:lnSpc>
              <a:tabLst>
                <a:tab algn="l" pos="0"/>
              </a:tabLst>
            </a:pP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class</a:t>
            </a:r>
            <a:r>
              <a:rPr b="0" lang="en-GB" sz="1400" spc="-1" strike="noStrike">
                <a:solidFill>
                  <a:srgbClr val="000000"/>
                </a:solidFill>
                <a:latin typeface="Courier New"/>
                <a:ea typeface="Calibri"/>
              </a:rPr>
              <a:t> Main {</a:t>
            </a:r>
            <a:endParaRPr b="0" lang="ru-RU" sz="1400" spc="-1" strike="noStrike">
              <a:latin typeface="Arial"/>
            </a:endParaRPr>
          </a:p>
          <a:p>
            <a:pPr>
              <a:lnSpc>
                <a:spcPct val="100000"/>
              </a:lnSpc>
              <a:tabLst>
                <a:tab algn="l" pos="0"/>
              </a:tabLst>
            </a:pPr>
            <a:r>
              <a:rPr b="1" lang="ru-RU" sz="1400" spc="-1" strike="noStrike">
                <a:solidFill>
                  <a:srgbClr val="7f0055"/>
                </a:solidFill>
                <a:latin typeface="Courier New"/>
                <a:ea typeface="Calibri"/>
              </a:rPr>
              <a:t>  </a:t>
            </a: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static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void</a:t>
            </a:r>
            <a:r>
              <a:rPr b="0" lang="en-GB" sz="1400" spc="-1" strike="noStrike">
                <a:solidFill>
                  <a:srgbClr val="000000"/>
                </a:solidFill>
                <a:latin typeface="Courier New"/>
                <a:ea typeface="Calibri"/>
              </a:rPr>
              <a:t> main(String[] args) {</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GB" sz="1400" spc="-1" strike="noStrike">
                <a:solidFill>
                  <a:srgbClr val="000000"/>
                </a:solidFill>
                <a:latin typeface="Courier New"/>
                <a:ea typeface="Calibri"/>
              </a:rPr>
              <a:t>Desk desk = </a:t>
            </a:r>
            <a:r>
              <a:rPr b="1" lang="en-GB" sz="1400" spc="-1" strike="noStrike">
                <a:solidFill>
                  <a:srgbClr val="7f0055"/>
                </a:solidFill>
                <a:latin typeface="Courier New"/>
                <a:ea typeface="Calibri"/>
              </a:rPr>
              <a:t>new</a:t>
            </a:r>
            <a:r>
              <a:rPr b="0" lang="en-GB" sz="1400" spc="-1" strike="noStrike">
                <a:solidFill>
                  <a:srgbClr val="000000"/>
                </a:solidFill>
                <a:latin typeface="Courier New"/>
                <a:ea typeface="Calibri"/>
              </a:rPr>
              <a:t> Desk(900, 900, 20);</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GB" sz="1400" spc="-1" strike="noStrike">
                <a:solidFill>
                  <a:srgbClr val="000000"/>
                </a:solidFill>
                <a:latin typeface="Courier New"/>
                <a:ea typeface="Calibri"/>
              </a:rPr>
              <a:t>Leg[] legs = { </a:t>
            </a:r>
            <a:r>
              <a:rPr b="1" lang="en-GB" sz="1400" spc="-1" strike="noStrike">
                <a:solidFill>
                  <a:srgbClr val="7f0055"/>
                </a:solidFill>
                <a:latin typeface="Courier New"/>
                <a:ea typeface="Calibri"/>
              </a:rPr>
              <a:t>new</a:t>
            </a:r>
            <a:r>
              <a:rPr b="0" lang="en-GB" sz="1400" spc="-1" strike="noStrike">
                <a:solidFill>
                  <a:srgbClr val="000000"/>
                </a:solidFill>
                <a:latin typeface="Courier New"/>
                <a:ea typeface="Calibri"/>
              </a:rPr>
              <a:t> Leg(40, 40, 880),</a:t>
            </a:r>
            <a:endParaRPr b="0" lang="ru-RU" sz="1400" spc="-1" strike="noStrike">
              <a:latin typeface="Arial"/>
            </a:endParaRPr>
          </a:p>
          <a:p>
            <a:pPr>
              <a:lnSpc>
                <a:spcPct val="100000"/>
              </a:lnSpc>
              <a:tabLst>
                <a:tab algn="l" pos="0"/>
              </a:tabLst>
            </a:pPr>
            <a:r>
              <a:rPr b="1" lang="ru-RU" sz="1400" spc="-1" strike="noStrike">
                <a:solidFill>
                  <a:srgbClr val="7f0055"/>
                </a:solidFill>
                <a:latin typeface="Courier New"/>
                <a:ea typeface="Calibri"/>
              </a:rPr>
              <a:t>    </a:t>
            </a:r>
            <a:r>
              <a:rPr b="1" lang="en-GB" sz="1400" spc="-1" strike="noStrike">
                <a:solidFill>
                  <a:srgbClr val="7f0055"/>
                </a:solidFill>
                <a:latin typeface="Courier New"/>
                <a:ea typeface="Calibri"/>
              </a:rPr>
              <a:t>new</a:t>
            </a:r>
            <a:r>
              <a:rPr b="0" lang="en-GB" sz="1400" spc="-1" strike="noStrike">
                <a:solidFill>
                  <a:srgbClr val="000000"/>
                </a:solidFill>
                <a:latin typeface="Courier New"/>
                <a:ea typeface="Calibri"/>
              </a:rPr>
              <a:t> Leg(40, 40, 880), </a:t>
            </a:r>
            <a:r>
              <a:rPr b="1" lang="en-GB" sz="1400" spc="-1" strike="noStrike">
                <a:solidFill>
                  <a:srgbClr val="7f0055"/>
                </a:solidFill>
                <a:latin typeface="Courier New"/>
                <a:ea typeface="Calibri"/>
              </a:rPr>
              <a:t>new</a:t>
            </a:r>
            <a:r>
              <a:rPr b="0" lang="en-GB" sz="1400" spc="-1" strike="noStrike">
                <a:solidFill>
                  <a:srgbClr val="000000"/>
                </a:solidFill>
                <a:latin typeface="Courier New"/>
                <a:ea typeface="Calibri"/>
              </a:rPr>
              <a:t> Leg(40, 40, 880), </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ru-RU" sz="1400" spc="-1" strike="noStrike">
                <a:solidFill>
                  <a:srgbClr val="000000"/>
                </a:solidFill>
                <a:latin typeface="Courier New"/>
                <a:ea typeface="Calibri"/>
              </a:rPr>
              <a:t>	</a:t>
            </a:r>
            <a:r>
              <a:rPr b="1" lang="en-GB" sz="1400" spc="-1" strike="noStrike">
                <a:solidFill>
                  <a:srgbClr val="7f0055"/>
                </a:solidFill>
                <a:latin typeface="Courier New"/>
                <a:ea typeface="Calibri"/>
              </a:rPr>
              <a:t>new</a:t>
            </a:r>
            <a:r>
              <a:rPr b="0" lang="en-GB" sz="1400" spc="-1" strike="noStrike">
                <a:solidFill>
                  <a:srgbClr val="000000"/>
                </a:solidFill>
                <a:latin typeface="Courier New"/>
                <a:ea typeface="Calibri"/>
              </a:rPr>
              <a:t> Leg(40, 40, 880) };</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GB" sz="1400" spc="-1" strike="noStrike">
                <a:solidFill>
                  <a:srgbClr val="000000"/>
                </a:solidFill>
                <a:latin typeface="Courier New"/>
                <a:ea typeface="Calibri"/>
              </a:rPr>
              <a:t>Table table = </a:t>
            </a:r>
            <a:r>
              <a:rPr b="1" lang="en-GB" sz="1400" spc="-1" strike="noStrike">
                <a:solidFill>
                  <a:srgbClr val="7f0055"/>
                </a:solidFill>
                <a:latin typeface="Courier New"/>
                <a:ea typeface="Calibri"/>
              </a:rPr>
              <a:t>new</a:t>
            </a:r>
            <a:r>
              <a:rPr b="0" lang="en-GB" sz="1400" spc="-1" strike="noStrike">
                <a:solidFill>
                  <a:srgbClr val="000000"/>
                </a:solidFill>
                <a:latin typeface="Courier New"/>
                <a:ea typeface="Calibri"/>
              </a:rPr>
              <a:t> Table(desk, legs);</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ru-RU"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Введение в </a:t>
            </a:r>
            <a:r>
              <a:rPr b="1" lang="en-US" sz="1800" spc="-1" strike="noStrike">
                <a:solidFill>
                  <a:srgbClr val="376092"/>
                </a:solidFill>
                <a:latin typeface="Tahoma"/>
                <a:ea typeface="Tahoma"/>
              </a:rPr>
              <a:t>Design Patterns </a:t>
            </a:r>
            <a:endParaRPr b="0" lang="ru-RU" sz="1800" spc="-1" strike="noStrike">
              <a:latin typeface="Arial"/>
            </a:endParaRPr>
          </a:p>
        </p:txBody>
      </p:sp>
      <p:sp>
        <p:nvSpPr>
          <p:cNvPr id="346" name="CustomShape 2"/>
          <p:cNvSpPr/>
          <p:nvPr/>
        </p:nvSpPr>
        <p:spPr>
          <a:xfrm>
            <a:off x="928800" y="1214280"/>
            <a:ext cx="7286040" cy="4753440"/>
          </a:xfrm>
          <a:prstGeom prst="rect">
            <a:avLst/>
          </a:prstGeom>
          <a:noFill/>
          <a:ln w="9525">
            <a:noFill/>
          </a:ln>
        </p:spPr>
        <p:style>
          <a:lnRef idx="0"/>
          <a:fillRef idx="0"/>
          <a:effectRef idx="0"/>
          <a:fontRef idx="minor"/>
        </p:style>
        <p:txBody>
          <a:bodyPr lIns="90000" rIns="90000" tIns="45000" bIns="45000">
            <a:spAutoFit/>
          </a:bodyPr>
          <a:p>
            <a:pPr algn="just">
              <a:lnSpc>
                <a:spcPct val="100000"/>
              </a:lnSpc>
            </a:pPr>
            <a:r>
              <a:rPr b="0" lang="ru-RU" sz="1800" spc="-1" strike="noStrike">
                <a:solidFill>
                  <a:srgbClr val="000000"/>
                </a:solidFill>
                <a:latin typeface="Arial"/>
                <a:ea typeface="DejaVu Sans"/>
              </a:rPr>
              <a:t>Да, объект создается, однако значительная часть логики создания объекта остается за его пределами объекта. Программист, пользователь такого класса, должен знать внутреннюю структуру объекта, чтобы его создать. Давайте изучим, как решить такую задачу правильно</a:t>
            </a:r>
            <a:endParaRPr b="0" lang="ru-RU" sz="1800" spc="-1" strike="noStrike">
              <a:latin typeface="Arial"/>
            </a:endParaRPr>
          </a:p>
          <a:p>
            <a:pPr algn="just">
              <a:lnSpc>
                <a:spcPct val="100000"/>
              </a:lnSpc>
            </a:pPr>
            <a:endParaRPr b="0" lang="ru-RU" sz="1800" spc="-1" strike="noStrike">
              <a:latin typeface="Arial"/>
            </a:endParaRPr>
          </a:p>
          <a:p>
            <a:pPr algn="just">
              <a:lnSpc>
                <a:spcPct val="100000"/>
              </a:lnSpc>
            </a:pPr>
            <a:endParaRPr b="0" lang="ru-RU" sz="1800" spc="-1" strike="noStrike">
              <a:latin typeface="Arial"/>
            </a:endParaRPr>
          </a:p>
          <a:p>
            <a:pPr algn="just">
              <a:lnSpc>
                <a:spcPct val="100000"/>
              </a:lnSpc>
            </a:pPr>
            <a:r>
              <a:rPr b="0" lang="ru-RU" sz="1800" spc="-1" strike="noStrike">
                <a:solidFill>
                  <a:srgbClr val="000000"/>
                </a:solidFill>
                <a:latin typeface="Arial"/>
                <a:ea typeface="DejaVu Sans"/>
              </a:rPr>
              <a:t>Конструктор класса </a:t>
            </a:r>
            <a:r>
              <a:rPr b="1" lang="en-GB" sz="1800" spc="-1" strike="noStrike">
                <a:solidFill>
                  <a:srgbClr val="000000"/>
                </a:solidFill>
                <a:latin typeface="Arial"/>
                <a:ea typeface="DejaVu Sans"/>
              </a:rPr>
              <a:t>Table</a:t>
            </a:r>
            <a:r>
              <a:rPr b="0" lang="en-GB" sz="1800" spc="-1" strike="noStrike">
                <a:solidFill>
                  <a:srgbClr val="000000"/>
                </a:solidFill>
                <a:latin typeface="Arial"/>
                <a:ea typeface="DejaVu Sans"/>
              </a:rPr>
              <a:t> </a:t>
            </a:r>
            <a:r>
              <a:rPr b="0" lang="ru-RU" sz="1800" spc="-1" strike="noStrike">
                <a:solidFill>
                  <a:srgbClr val="000000"/>
                </a:solidFill>
                <a:latin typeface="Arial"/>
                <a:ea typeface="DejaVu Sans"/>
              </a:rPr>
              <a:t>должен содержать следующие параметры</a:t>
            </a:r>
            <a:endParaRPr b="0" lang="ru-RU" sz="1800" spc="-1" strike="noStrike">
              <a:latin typeface="Arial"/>
            </a:endParaRPr>
          </a:p>
          <a:p>
            <a:pPr algn="just">
              <a:lnSpc>
                <a:spcPct val="100000"/>
              </a:lnSpc>
            </a:pPr>
            <a:endParaRPr b="0" lang="ru-RU" sz="1800" spc="-1" strike="noStrike">
              <a:latin typeface="Arial"/>
            </a:endParaRPr>
          </a:p>
          <a:p>
            <a:pPr marL="1619280" indent="-456480">
              <a:lnSpc>
                <a:spcPct val="100000"/>
              </a:lnSpc>
              <a:buClr>
                <a:srgbClr val="376092"/>
              </a:buClr>
              <a:buFont typeface="Wingdings" charset="2"/>
              <a:buChar char=""/>
            </a:pPr>
            <a:r>
              <a:rPr b="0" lang="en-US" sz="1800" spc="-1" strike="noStrike">
                <a:solidFill>
                  <a:srgbClr val="000000"/>
                </a:solidFill>
                <a:latin typeface="Arial"/>
                <a:ea typeface="DejaVu Sans"/>
              </a:rPr>
              <a:t>Width – </a:t>
            </a:r>
            <a:r>
              <a:rPr b="0" lang="ru-RU" sz="1800" spc="-1" strike="noStrike">
                <a:solidFill>
                  <a:srgbClr val="000000"/>
                </a:solidFill>
                <a:latin typeface="Arial"/>
                <a:ea typeface="DejaVu Sans"/>
              </a:rPr>
              <a:t>ширина стола</a:t>
            </a:r>
            <a:endParaRPr b="0" lang="ru-RU" sz="1800" spc="-1" strike="noStrike">
              <a:latin typeface="Arial"/>
            </a:endParaRPr>
          </a:p>
          <a:p>
            <a:pPr marL="1619280" indent="-456480">
              <a:lnSpc>
                <a:spcPct val="100000"/>
              </a:lnSpc>
              <a:buClr>
                <a:srgbClr val="376092"/>
              </a:buClr>
              <a:buFont typeface="Wingdings" charset="2"/>
              <a:buChar char=""/>
            </a:pPr>
            <a:r>
              <a:rPr b="0" lang="en-US" sz="1800" spc="-1" strike="noStrike">
                <a:solidFill>
                  <a:srgbClr val="000000"/>
                </a:solidFill>
                <a:latin typeface="Arial"/>
                <a:ea typeface="DejaVu Sans"/>
              </a:rPr>
              <a:t>Length – </a:t>
            </a:r>
            <a:r>
              <a:rPr b="0" lang="ru-RU" sz="1800" spc="-1" strike="noStrike">
                <a:solidFill>
                  <a:srgbClr val="000000"/>
                </a:solidFill>
                <a:latin typeface="Arial"/>
                <a:ea typeface="DejaVu Sans"/>
              </a:rPr>
              <a:t>длина стола</a:t>
            </a:r>
            <a:endParaRPr b="0" lang="ru-RU" sz="1800" spc="-1" strike="noStrike">
              <a:latin typeface="Arial"/>
            </a:endParaRPr>
          </a:p>
          <a:p>
            <a:pPr marL="1619280" indent="-456480">
              <a:lnSpc>
                <a:spcPct val="100000"/>
              </a:lnSpc>
              <a:buClr>
                <a:srgbClr val="376092"/>
              </a:buClr>
              <a:buFont typeface="Wingdings" charset="2"/>
              <a:buChar char=""/>
            </a:pPr>
            <a:r>
              <a:rPr b="0" lang="en-US" sz="1800" spc="-1" strike="noStrike">
                <a:solidFill>
                  <a:srgbClr val="000000"/>
                </a:solidFill>
                <a:latin typeface="Arial"/>
                <a:ea typeface="DejaVu Sans"/>
              </a:rPr>
              <a:t>Height – </a:t>
            </a:r>
            <a:r>
              <a:rPr b="0" lang="ru-RU" sz="1800" spc="-1" strike="noStrike">
                <a:solidFill>
                  <a:srgbClr val="000000"/>
                </a:solidFill>
                <a:latin typeface="Arial"/>
                <a:ea typeface="DejaVu Sans"/>
              </a:rPr>
              <a:t>высота стола</a:t>
            </a:r>
            <a:endParaRPr b="0" lang="ru-RU" sz="1800" spc="-1" strike="noStrike">
              <a:latin typeface="Arial"/>
            </a:endParaRPr>
          </a:p>
          <a:p>
            <a:pPr marL="1619280" indent="-456480">
              <a:lnSpc>
                <a:spcPct val="100000"/>
              </a:lnSpc>
              <a:buClr>
                <a:srgbClr val="376092"/>
              </a:buClr>
              <a:buFont typeface="Wingdings" charset="2"/>
              <a:buChar char=""/>
            </a:pPr>
            <a:r>
              <a:rPr b="0" lang="en-US" sz="1800" spc="-1" strike="noStrike">
                <a:solidFill>
                  <a:srgbClr val="000000"/>
                </a:solidFill>
                <a:latin typeface="Arial"/>
                <a:ea typeface="DejaVu Sans"/>
              </a:rPr>
              <a:t>DeskHeight – </a:t>
            </a:r>
            <a:r>
              <a:rPr b="0" lang="ru-RU" sz="1800" spc="-1" strike="noStrike">
                <a:solidFill>
                  <a:srgbClr val="000000"/>
                </a:solidFill>
                <a:latin typeface="Arial"/>
                <a:ea typeface="DejaVu Sans"/>
              </a:rPr>
              <a:t>высота столешницы</a:t>
            </a:r>
            <a:endParaRPr b="0" lang="ru-RU" sz="1800" spc="-1" strike="noStrike">
              <a:latin typeface="Arial"/>
            </a:endParaRPr>
          </a:p>
          <a:p>
            <a:pPr marL="1619280" indent="-456480">
              <a:lnSpc>
                <a:spcPct val="100000"/>
              </a:lnSpc>
              <a:buClr>
                <a:srgbClr val="376092"/>
              </a:buClr>
              <a:buFont typeface="Wingdings" charset="2"/>
              <a:buChar char=""/>
            </a:pPr>
            <a:r>
              <a:rPr b="0" lang="en-US" sz="1800" spc="-1" strike="noStrike">
                <a:solidFill>
                  <a:srgbClr val="000000"/>
                </a:solidFill>
                <a:latin typeface="Arial"/>
                <a:ea typeface="DejaVu Sans"/>
              </a:rPr>
              <a:t>LegSection – </a:t>
            </a:r>
            <a:r>
              <a:rPr b="0" lang="ru-RU" sz="1800" spc="-1" strike="noStrike">
                <a:solidFill>
                  <a:srgbClr val="000000"/>
                </a:solidFill>
                <a:latin typeface="Arial"/>
                <a:ea typeface="DejaVu Sans"/>
              </a:rPr>
              <a:t>число ножек</a:t>
            </a:r>
            <a:endParaRPr b="0" lang="ru-RU" sz="1800" spc="-1" strike="noStrike">
              <a:latin typeface="Arial"/>
            </a:endParaRPr>
          </a:p>
          <a:p>
            <a:pPr algn="just">
              <a:lnSpc>
                <a:spcPct val="100000"/>
              </a:lnSpc>
            </a:pPr>
            <a:endParaRPr b="0" lang="ru-RU" sz="1800" spc="-1" strike="noStrike">
              <a:latin typeface="Arial"/>
            </a:endParaRPr>
          </a:p>
          <a:p>
            <a:pPr algn="just">
              <a:lnSpc>
                <a:spcPct val="100000"/>
              </a:lnSpc>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CustomShape 1"/>
          <p:cNvSpPr/>
          <p:nvPr/>
        </p:nvSpPr>
        <p:spPr>
          <a:xfrm>
            <a:off x="457200" y="274680"/>
            <a:ext cx="8228880" cy="715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Введение в </a:t>
            </a:r>
            <a:r>
              <a:rPr b="1" lang="en-US" sz="1800" spc="-1" strike="noStrike">
                <a:solidFill>
                  <a:srgbClr val="376092"/>
                </a:solidFill>
                <a:latin typeface="Tahoma"/>
                <a:ea typeface="Tahoma"/>
              </a:rPr>
              <a:t>Design Patterns. </a:t>
            </a:r>
            <a:r>
              <a:rPr b="1" lang="en-GB" sz="1800" spc="-1" strike="noStrike">
                <a:solidFill>
                  <a:srgbClr val="376092"/>
                </a:solidFill>
                <a:latin typeface="Tahoma"/>
                <a:ea typeface="Tahoma"/>
              </a:rPr>
              <a:t>Example 5.4</a:t>
            </a:r>
            <a:endParaRPr b="0" lang="ru-RU" sz="1800" spc="-1" strike="noStrike">
              <a:latin typeface="Arial"/>
            </a:endParaRPr>
          </a:p>
        </p:txBody>
      </p:sp>
      <p:sp>
        <p:nvSpPr>
          <p:cNvPr id="348" name="CustomShape 2"/>
          <p:cNvSpPr/>
          <p:nvPr/>
        </p:nvSpPr>
        <p:spPr>
          <a:xfrm>
            <a:off x="540000" y="1729800"/>
            <a:ext cx="8279640" cy="2435040"/>
          </a:xfrm>
          <a:prstGeom prst="rect">
            <a:avLst/>
          </a:prstGeom>
          <a:solidFill>
            <a:schemeClr val="bg1">
              <a:lumMod val="95000"/>
            </a:schemeClr>
          </a:solidFill>
          <a:ln w="9525">
            <a:noFill/>
          </a:ln>
        </p:spPr>
        <p:style>
          <a:lnRef idx="0"/>
          <a:fillRef idx="0"/>
          <a:effectRef idx="0"/>
          <a:fontRef idx="minor"/>
        </p:style>
        <p:txBody>
          <a:bodyPr lIns="90000" rIns="90000" tIns="45000" bIns="45000" anchor="ctr">
            <a:spAutoFit/>
          </a:bodyPr>
          <a:p>
            <a:pPr>
              <a:lnSpc>
                <a:spcPct val="100000"/>
              </a:lnSpc>
              <a:tabLst>
                <a:tab algn="l" pos="0"/>
              </a:tabLst>
            </a:pP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class</a:t>
            </a:r>
            <a:r>
              <a:rPr b="0" lang="en-GB" sz="1400" spc="-1" strike="noStrike">
                <a:solidFill>
                  <a:srgbClr val="000000"/>
                </a:solidFill>
                <a:latin typeface="Courier New"/>
                <a:ea typeface="Calibri"/>
              </a:rPr>
              <a:t> Table {</a:t>
            </a:r>
            <a:endParaRPr b="0" lang="ru-RU" sz="1400" spc="-1" strike="noStrike">
              <a:latin typeface="Arial"/>
            </a:endParaRPr>
          </a:p>
          <a:p>
            <a:pPr>
              <a:lnSpc>
                <a:spcPct val="100000"/>
              </a:lnSpc>
              <a:tabLst>
                <a:tab algn="l" pos="0"/>
              </a:tabLst>
            </a:pPr>
            <a:r>
              <a:rPr b="1" lang="ru-RU" sz="1400" spc="-1" strike="noStrike">
                <a:solidFill>
                  <a:srgbClr val="7f0055"/>
                </a:solidFill>
                <a:latin typeface="Courier New"/>
                <a:ea typeface="Calibri"/>
              </a:rPr>
              <a:t>  </a:t>
            </a:r>
            <a:r>
              <a:rPr b="1" lang="en-GB" sz="1400" spc="-1" strike="noStrike">
                <a:solidFill>
                  <a:srgbClr val="7f0055"/>
                </a:solidFill>
                <a:latin typeface="Courier New"/>
                <a:ea typeface="Calibri"/>
              </a:rPr>
              <a:t>private</a:t>
            </a:r>
            <a:r>
              <a:rPr b="0" lang="en-GB" sz="1400" spc="-1" strike="noStrike">
                <a:solidFill>
                  <a:srgbClr val="000000"/>
                </a:solidFill>
                <a:latin typeface="Courier New"/>
                <a:ea typeface="Calibri"/>
              </a:rPr>
              <a:t> Desk </a:t>
            </a:r>
            <a:r>
              <a:rPr b="0" lang="en-GB" sz="1400" spc="-1" strike="noStrike">
                <a:solidFill>
                  <a:srgbClr val="0000c0"/>
                </a:solidFill>
                <a:latin typeface="Courier New"/>
                <a:ea typeface="Calibri"/>
              </a:rPr>
              <a:t>desk</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1" lang="ru-RU" sz="1400" spc="-1" strike="noStrike">
                <a:solidFill>
                  <a:srgbClr val="7f0055"/>
                </a:solidFill>
                <a:latin typeface="Courier New"/>
                <a:ea typeface="Calibri"/>
              </a:rPr>
              <a:t>  </a:t>
            </a:r>
            <a:r>
              <a:rPr b="1" lang="en-GB" sz="1400" spc="-1" strike="noStrike">
                <a:solidFill>
                  <a:srgbClr val="7f0055"/>
                </a:solidFill>
                <a:latin typeface="Courier New"/>
                <a:ea typeface="Calibri"/>
              </a:rPr>
              <a:t>private</a:t>
            </a:r>
            <a:r>
              <a:rPr b="0" lang="en-GB" sz="1400" spc="-1" strike="noStrike">
                <a:solidFill>
                  <a:srgbClr val="000000"/>
                </a:solidFill>
                <a:latin typeface="Courier New"/>
                <a:ea typeface="Calibri"/>
              </a:rPr>
              <a:t> Leg[] </a:t>
            </a:r>
            <a:r>
              <a:rPr b="0" lang="en-GB" sz="1400" spc="-1" strike="noStrike">
                <a:solidFill>
                  <a:srgbClr val="0000c0"/>
                </a:solidFill>
                <a:latin typeface="Courier New"/>
                <a:ea typeface="Calibri"/>
              </a:rPr>
              <a:t>legs</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1" lang="ru-RU" sz="1400" spc="-1" strike="noStrike">
                <a:solidFill>
                  <a:srgbClr val="7f0055"/>
                </a:solidFill>
                <a:latin typeface="Courier New"/>
                <a:ea typeface="Calibri"/>
              </a:rPr>
              <a:t>  </a:t>
            </a: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Table(</a:t>
            </a:r>
            <a:r>
              <a:rPr b="1" lang="en-GB" sz="1400" spc="-1" strike="noStrike">
                <a:solidFill>
                  <a:srgbClr val="7f0055"/>
                </a:solidFill>
                <a:latin typeface="Courier New"/>
                <a:ea typeface="Calibri"/>
              </a:rPr>
              <a:t>int</a:t>
            </a:r>
            <a:r>
              <a:rPr b="0" lang="en-GB" sz="1400" spc="-1" strike="noStrike">
                <a:solidFill>
                  <a:srgbClr val="000000"/>
                </a:solidFill>
                <a:latin typeface="Courier New"/>
                <a:ea typeface="Calibri"/>
              </a:rPr>
              <a:t> width, </a:t>
            </a:r>
            <a:r>
              <a:rPr b="1" lang="en-GB" sz="1400" spc="-1" strike="noStrike">
                <a:solidFill>
                  <a:srgbClr val="7f0055"/>
                </a:solidFill>
                <a:latin typeface="Courier New"/>
                <a:ea typeface="Calibri"/>
              </a:rPr>
              <a:t>int</a:t>
            </a:r>
            <a:r>
              <a:rPr b="0" lang="en-GB" sz="1400" spc="-1" strike="noStrike">
                <a:solidFill>
                  <a:srgbClr val="000000"/>
                </a:solidFill>
                <a:latin typeface="Courier New"/>
                <a:ea typeface="Calibri"/>
              </a:rPr>
              <a:t> length, </a:t>
            </a:r>
            <a:r>
              <a:rPr b="1" lang="en-GB" sz="1400" spc="-1" strike="noStrike">
                <a:solidFill>
                  <a:srgbClr val="7f0055"/>
                </a:solidFill>
                <a:latin typeface="Courier New"/>
                <a:ea typeface="Calibri"/>
              </a:rPr>
              <a:t>int</a:t>
            </a:r>
            <a:r>
              <a:rPr b="0" lang="en-GB" sz="1400" spc="-1" strike="noStrike">
                <a:solidFill>
                  <a:srgbClr val="000000"/>
                </a:solidFill>
                <a:latin typeface="Courier New"/>
                <a:ea typeface="Calibri"/>
              </a:rPr>
              <a:t> height, </a:t>
            </a:r>
            <a:r>
              <a:rPr b="1" lang="en-GB" sz="1400" spc="-1" strike="noStrike">
                <a:solidFill>
                  <a:srgbClr val="7f0055"/>
                </a:solidFill>
                <a:latin typeface="Courier New"/>
                <a:ea typeface="Calibri"/>
              </a:rPr>
              <a:t>int</a:t>
            </a:r>
            <a:r>
              <a:rPr b="0" lang="en-GB" sz="1400" spc="-1" strike="noStrike">
                <a:solidFill>
                  <a:srgbClr val="000000"/>
                </a:solidFill>
                <a:latin typeface="Courier New"/>
                <a:ea typeface="Calibri"/>
              </a:rPr>
              <a:t> deskHeight,</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int</a:t>
            </a:r>
            <a:r>
              <a:rPr b="0" lang="en-GB" sz="1400" spc="-1" strike="noStrike">
                <a:solidFill>
                  <a:srgbClr val="000000"/>
                </a:solidFill>
                <a:latin typeface="Courier New"/>
                <a:ea typeface="Calibri"/>
              </a:rPr>
              <a:t> legSection) {</a:t>
            </a:r>
            <a:endParaRPr b="0" lang="ru-RU" sz="1400" spc="-1" strike="noStrike">
              <a:latin typeface="Arial"/>
            </a:endParaRPr>
          </a:p>
          <a:p>
            <a:pPr>
              <a:lnSpc>
                <a:spcPct val="100000"/>
              </a:lnSpc>
              <a:tabLst>
                <a:tab algn="l" pos="0"/>
              </a:tabLst>
            </a:pPr>
            <a:r>
              <a:rPr b="0" lang="ru-RU" sz="1400" spc="-1" strike="noStrike">
                <a:solidFill>
                  <a:srgbClr val="0000c0"/>
                </a:solidFill>
                <a:latin typeface="Courier New"/>
                <a:ea typeface="Calibri"/>
              </a:rPr>
              <a:t>    </a:t>
            </a:r>
            <a:r>
              <a:rPr b="0" lang="en-GB" sz="1400" spc="-1" strike="noStrike">
                <a:solidFill>
                  <a:srgbClr val="0000c0"/>
                </a:solidFill>
                <a:latin typeface="Courier New"/>
                <a:ea typeface="Calibri"/>
              </a:rPr>
              <a:t>desk</a:t>
            </a:r>
            <a:r>
              <a:rPr b="0" lang="en-GB" sz="1400" spc="-1" strike="noStrike">
                <a:solidFill>
                  <a:srgbClr val="000000"/>
                </a:solidFill>
                <a:latin typeface="Courier New"/>
                <a:ea typeface="Calibri"/>
              </a:rPr>
              <a:t> = </a:t>
            </a:r>
            <a:r>
              <a:rPr b="1" lang="en-GB" sz="1400" spc="-1" strike="noStrike">
                <a:solidFill>
                  <a:srgbClr val="7f0055"/>
                </a:solidFill>
                <a:latin typeface="Courier New"/>
                <a:ea typeface="Calibri"/>
              </a:rPr>
              <a:t>new</a:t>
            </a:r>
            <a:r>
              <a:rPr b="0" lang="en-GB" sz="1400" spc="-1" strike="noStrike">
                <a:solidFill>
                  <a:srgbClr val="000000"/>
                </a:solidFill>
                <a:latin typeface="Courier New"/>
                <a:ea typeface="Calibri"/>
              </a:rPr>
              <a:t> Desk(width, length, deskHeight);</a:t>
            </a:r>
            <a:endParaRPr b="0" lang="ru-RU" sz="1400" spc="-1" strike="noStrike">
              <a:latin typeface="Arial"/>
            </a:endParaRPr>
          </a:p>
          <a:p>
            <a:pPr>
              <a:lnSpc>
                <a:spcPct val="100000"/>
              </a:lnSpc>
              <a:tabLst>
                <a:tab algn="l" pos="0"/>
              </a:tabLst>
            </a:pPr>
            <a:r>
              <a:rPr b="1" lang="ru-RU" sz="1400" spc="-1" strike="noStrike">
                <a:solidFill>
                  <a:srgbClr val="7f0055"/>
                </a:solidFill>
                <a:latin typeface="Courier New"/>
                <a:ea typeface="Calibri"/>
              </a:rPr>
              <a:t>    </a:t>
            </a:r>
            <a:r>
              <a:rPr b="1" lang="en-GB" sz="1400" spc="-1" strike="noStrike">
                <a:solidFill>
                  <a:srgbClr val="7f0055"/>
                </a:solidFill>
                <a:latin typeface="Courier New"/>
                <a:ea typeface="Calibri"/>
              </a:rPr>
              <a:t>for</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int</a:t>
            </a:r>
            <a:r>
              <a:rPr b="0" lang="en-GB" sz="1400" spc="-1" strike="noStrike">
                <a:solidFill>
                  <a:srgbClr val="000000"/>
                </a:solidFill>
                <a:latin typeface="Courier New"/>
                <a:ea typeface="Calibri"/>
              </a:rPr>
              <a:t> i = 0; i &lt; 4; i++) {</a:t>
            </a:r>
            <a:endParaRPr b="0" lang="ru-RU" sz="1400" spc="-1" strike="noStrike">
              <a:latin typeface="Arial"/>
            </a:endParaRPr>
          </a:p>
          <a:p>
            <a:pPr>
              <a:lnSpc>
                <a:spcPct val="100000"/>
              </a:lnSpc>
              <a:tabLst>
                <a:tab algn="l" pos="0"/>
              </a:tabLst>
            </a:pPr>
            <a:r>
              <a:rPr b="0" lang="ru-RU" sz="1400" spc="-1" strike="noStrike">
                <a:solidFill>
                  <a:srgbClr val="0000c0"/>
                </a:solidFill>
                <a:latin typeface="Courier New"/>
                <a:ea typeface="Calibri"/>
              </a:rPr>
              <a:t>      </a:t>
            </a:r>
            <a:r>
              <a:rPr b="0" lang="en-GB" sz="1400" spc="-1" strike="noStrike">
                <a:solidFill>
                  <a:srgbClr val="0000c0"/>
                </a:solidFill>
                <a:latin typeface="Courier New"/>
                <a:ea typeface="Calibri"/>
              </a:rPr>
              <a:t>legs</a:t>
            </a:r>
            <a:r>
              <a:rPr b="0" lang="en-GB" sz="1400" spc="-1" strike="noStrike">
                <a:solidFill>
                  <a:srgbClr val="000000"/>
                </a:solidFill>
                <a:latin typeface="Courier New"/>
                <a:ea typeface="Calibri"/>
              </a:rPr>
              <a:t>[i]=</a:t>
            </a:r>
            <a:r>
              <a:rPr b="1" lang="en-GB" sz="1400" spc="-1" strike="noStrike">
                <a:solidFill>
                  <a:srgbClr val="7f0055"/>
                </a:solidFill>
                <a:latin typeface="Courier New"/>
                <a:ea typeface="Calibri"/>
              </a:rPr>
              <a:t>new</a:t>
            </a:r>
            <a:r>
              <a:rPr b="0" lang="en-GB" sz="1400" spc="-1" strike="noStrike">
                <a:solidFill>
                  <a:srgbClr val="000000"/>
                </a:solidFill>
                <a:latin typeface="Courier New"/>
                <a:ea typeface="Calibri"/>
              </a:rPr>
              <a:t>Leg(legSection, legSection, height - deskHeight);</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ru-RU"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ru-RU"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CA496E2AB4DCC4CBD826C5695775510" ma:contentTypeVersion="0" ma:contentTypeDescription="Create a new document." ma:contentTypeScope="" ma:versionID="eb311b528700db28efca9c0f619a656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FDF4208-111D-4189-B221-FB62D9AE5390}">
  <ds:schemaRefs>
    <ds:schemaRef ds:uri="http://purl.org/dc/elements/1.1/"/>
    <ds:schemaRef ds:uri="http://purl.org/dc/terms/"/>
    <ds:schemaRef ds:uri="http://www.w3.org/XML/1998/namespace"/>
    <ds:schemaRef ds:uri="http://schemas.microsoft.com/office/2006/documentManagement/types"/>
    <ds:schemaRef ds:uri="http://schemas.microsoft.com/office/2006/metadata/propertie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7315A563-1542-4B1B-9579-695AA611E186}">
  <ds:schemaRefs>
    <ds:schemaRef ds:uri="http://schemas.microsoft.com/sharepoint/v3/contenttype/forms"/>
  </ds:schemaRefs>
</ds:datastoreItem>
</file>

<file path=customXml/itemProps3.xml><?xml version="1.0" encoding="utf-8"?>
<ds:datastoreItem xmlns:ds="http://schemas.openxmlformats.org/officeDocument/2006/customXml" ds:itemID="{C31F6982-1EED-4338-85F4-186B4515F3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Flow</Template>
  <TotalTime>15409</TotalTime>
  <Application>LibreOffice/7.0.4.2$Linux_X86_64 LibreOffice_project/00$Build-2</Application>
  <AppVersion>15.0000</AppVersion>
  <Words>9960</Words>
  <Paragraphs>1931</Paragraphs>
  <Company>EPAM Systems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2008-08-06T07:47:07Z</dcterms:created>
  <dc:creator>Alex Romanovich</dc:creator>
  <dc:description/>
  <cp:keywords>Gartner Gartner Gartner Profile EPAM</cp:keywords>
  <dc:language>ru-RU</dc:language>
  <cp:lastModifiedBy/>
  <dcterms:modified xsi:type="dcterms:W3CDTF">2022-05-22T08:00:15Z</dcterms:modified>
  <cp:revision>447</cp:revision>
  <dc:subject/>
  <dc:title>EPAM Systems Gartner Briefing Profile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10</vt:i4>
  </property>
  <property fmtid="{D5CDD505-2E9C-101B-9397-08002B2CF9AE}" pid="3" name="PresentationFormat">
    <vt:lpwstr>Экран (4:3)</vt:lpwstr>
  </property>
  <property fmtid="{D5CDD505-2E9C-101B-9397-08002B2CF9AE}" pid="4" name="Slides">
    <vt:i4>150</vt:i4>
  </property>
</Properties>
</file>