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Образец заголовка</a:t>
            </a:r>
            <a:endParaRPr b="0" lang="ru-RU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24480CF-AF6A-4D55-88BF-888B81688AD2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26.5.22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23377E-7540-4168-A201-42961DFEF92A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3D1CFE9-27BD-4D42-BD06-B0E4916AF1B8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26.5.22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B3D388-9895-441A-B62F-D730E3E59122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u.ua/lenta/articles/javaee-vs-spring/" TargetMode="External"/><Relationship Id="rId2" Type="http://schemas.openxmlformats.org/officeDocument/2006/relationships/hyperlink" Target="https://dou.ua/lenta/articles/javaee-vs-spring/" TargetMode="External"/><Relationship Id="rId3" Type="http://schemas.openxmlformats.org/officeDocument/2006/relationships/hyperlink" Target="https://dou.ua/lenta/articles/javaee-vs-spring/" TargetMode="External"/><Relationship Id="rId4" Type="http://schemas.openxmlformats.org/officeDocument/2006/relationships/hyperlink" Target="https://spring.io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9000"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Java EE, Spring Framework, Dependency Injection</a:t>
            </a:r>
            <a:endParaRPr b="0" lang="ru-RU" sz="8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Рисунок 4" descr=""/>
          <p:cNvPicPr/>
          <p:nvPr/>
        </p:nvPicPr>
        <p:blipFill>
          <a:blip r:embed="rId1"/>
          <a:stretch/>
        </p:blipFill>
        <p:spPr>
          <a:xfrm>
            <a:off x="9065160" y="5577120"/>
            <a:ext cx="1638000" cy="69480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5" descr=""/>
          <p:cNvPicPr/>
          <p:nvPr/>
        </p:nvPicPr>
        <p:blipFill>
          <a:blip r:embed="rId2"/>
          <a:stretch/>
        </p:blipFill>
        <p:spPr>
          <a:xfrm>
            <a:off x="4341960" y="5598720"/>
            <a:ext cx="2047680" cy="7516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2" descr="Java EE 8 Modernization"/>
          <p:cNvPicPr/>
          <p:nvPr/>
        </p:nvPicPr>
        <p:blipFill>
          <a:blip r:embed="rId3"/>
          <a:srcRect l="0" t="0" r="0" b="33743"/>
          <a:stretch/>
        </p:blipFill>
        <p:spPr>
          <a:xfrm>
            <a:off x="7056000" y="5533560"/>
            <a:ext cx="1553760" cy="79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Boot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позволяет быстро создать и сконфигурить (т.е. настроить зависимости между компонентами) приложение, упаковать его в исполняемый самодостаточный артефакт.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Некоторые особенности: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Не использует кодогенерацию. Из кода, который генерится, присутствует только метод main. Если вы ищете утилиту для генерации приложений — это скорее J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ipster.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Не использует XML для конфигурации. Все конфигурится через аннотации.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Используются автоконфигурации по максимуму. Если у вас добавлена зависимость на Mongo, и не указано, куда подключаться — Boot попробует localhost:27017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Используется convention over configuration. Для большинства конфигураций не нужно ничего настраивать.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Его легко отодвинуть в сторону и "перекрыть" конфигурацию по умолчанию. Например, если в настройках указать хост для подключения к Монго — он автоматически перекроет localhost.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Java EE vs Spring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3000"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Приложение на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Java EE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работает, в общем случае, только в рамках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Enterprise Application Server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’a (не-Tomcat!)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Приложение на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Spring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стеке может работать на чем угодно (на том же Tomcat) и даже вообще без сервера (так как запустит его внутри себя самостоятельно).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Spring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идеален для реализации элементов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микросервисной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архитектуры, но за счет отказа от поддержки всех возможностей серверов приложений!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общем случае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кластерное приложение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лучше реализовывать на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Java EE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!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Вопросы масштабирования для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Spring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приложения решаются отдельно. В большинстве случаев — существенно затратнее!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Каждый стек считает, что объекты предметной области -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Value Object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а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бизнес-логика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реализуется отдельно от них - в 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сервисах у Spring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и в 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EJB у Java EE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 Такое разделение данных и поведения 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НЕ СООТВЕСТВУЕТ ООП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! Это - процедурный код со всеми своими проблемами. Как минимум невозможно использовать ни единого шаблона проектирования.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DI (Dependency Injection) vs </a:t>
            </a:r>
            <a:br/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CDI (Context Dependency Injection)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Ядра в обоих стеках совершенно идентичны по характеристикам.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Фактически в Java EE стеке изначально и использовался спринговый DI. Но после того как его включили прямо в Core, использовать его отдельно стало невозможно.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Пришлось делать свой DI с аннотациями и программистками.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Beans vs </a:t>
            </a:r>
            <a:br/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EJB (Enterprise Java Beans)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</a:rPr>
              <a:t>Spring beans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— это просто обычные джава бины, которые можно куда-то заинжектить и ничего больше.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</a:rPr>
              <a:t>EJB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— достаточно мощная структура, в которую встроена поддержка распределенного (мультинодного) исполнения, включая распределенный сборщик мусора, аутентификацию, поддержку транзакций и т.п.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Service Locator vs JNDI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097280" y="1848960"/>
            <a:ext cx="4703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Служба, помогающая найти в том же JVM сервис, и служба, которая может работать на распределенной системе и находить соответствие между чем угодно.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21" name="Picture 2" descr="https://s.dou.ua/storage-files/image5_9Yu89VQ.jpg"/>
          <p:cNvPicPr/>
          <p:nvPr/>
        </p:nvPicPr>
        <p:blipFill>
          <a:blip r:embed="rId1"/>
          <a:stretch/>
        </p:blipFill>
        <p:spPr>
          <a:xfrm>
            <a:off x="6248520" y="1764000"/>
            <a:ext cx="4668120" cy="410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@Async vs JMS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97280" y="1845720"/>
            <a:ext cx="3331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Асинхронность также реализована в обоих стеках на разном уровне. В стеке Java EE это отдельная, да, вы правильно догадались, распределенная служба, поддерживающая передачу сообщений не только точка-точка, но и многим получателям. Естественно, отказоустойчивая, персистентная и так далее.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24" name="Picture 2" descr="https://s.dou.ua/storage-files/image1_z37DE39.jpg"/>
          <p:cNvPicPr/>
          <p:nvPr/>
        </p:nvPicPr>
        <p:blipFill>
          <a:blip r:embed="rId1"/>
          <a:stretch/>
        </p:blipFill>
        <p:spPr>
          <a:xfrm>
            <a:off x="5964480" y="1827360"/>
            <a:ext cx="519084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MVC vs Java Server Faces (JSF)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Проблема этого сравнения в том, что SpringMVC в качестве темплейтного движка обычно используется Thymeleaf или в более современном варианте — какой-либо Front-end движок (React, Angular &amp; etc). В то время, как JSF — полноценное GUI решение с поддержкой AJAX из коробки и даже SPA приложений с помощью дополнительных библиотек, включая такие гиперудобные и красивые, как PrimeFaces и IceFaces.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Data vs JPA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доступ к данным: реляционные и нереляционные БД, KV хранилища и т.п.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</a:rPr>
              <a:t>Spring Data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— прекрасна, великолепна, быстра и удобна.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Аналога в Java EE стеке нет!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Security vs JAAS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AAA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аутентификация, авторизация и аккаунтинг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JAAS,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естественно, поддерживает распределенность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Boot vs Enterprise Server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аналогом Spring Boot для стека Java EE является просто любой Enterprise server. Там уже есть все нужные фреймворки нужных и консистентных версий, уже настроенные для работы друг с другом.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Содержание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Исторические предпосылки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Java EE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Spring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Java EE vs Spring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DI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IoC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Servlet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Простейшее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Spring 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приложение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Inversion Of Control, IoC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Концепция управления выражается «принципом голливуда».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IoC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переносит ответственность за выполнение действий с кода приложений на фреймворк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;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отношении конфигурирования это означает, что в сравнении с традиционными контейнерными архитектурами, компонент может вызвать контейнер и запросить: «где объект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X,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нужный мне для работы?», то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IoC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контейнер выясняет, что компоненту нужен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X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 предоставляет его компоненту во время исполнения;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Представляет собой реестр (контейнер) объектов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которыми управляет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;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Позволяет декларативно конфигурировать объекты и их свойства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;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код классов может не зависеть от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IoC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фреймворка.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IoC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контейнер является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клеем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”;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Берет на себя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buClr>
                <a:srgbClr val="e48312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Управление жизненным циклом объекта (когда и кем создается, когда удаляется)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buClr>
                <a:srgbClr val="e48312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Управление зависимостями (объект лишь говорит что ему нужно)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Dependency Injection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 процесс предоставления внешней зависимости программному компоненту. Является специфичной формой «инверсии управления» (англ. Inversion of control, IoC), когда она применяется к управлению зависимостями. В полном соответствии с принципом единственной ответственности объект отдаёт заботу о построении требуемых ему зависимостей внешнему, специально предназначенному для этого общему механизму.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самом названии закладывается смысл – зависимости не создаются кодом, они внедряются контейнером.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Контейнер может предоставлять свои реализации, удовлетворяющие описаным интерфейсам.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 стороны потребителя достаточно подготовить пространство для зависимости.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Зависимости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Поля, параметры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Наследование, реализация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Транзитивные зависимости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Пример без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DI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public class QuizManager{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private QuestionList questions = new QuestionList();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…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Public Question getQuestionsById(int questionId){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Return questions.get(questionId+1);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Недостатки: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Если придется изменить способ хранения данных, придётся переписывать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QuizManager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Если предположить, что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QuizManager class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зависим от платформы, использует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JNI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или пользуется сторонним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API,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 специфичным для платформы, то он также будет зависимым от платформы.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Таким образом, из-за зависимости компонентов страдает переносимость и возможность повторного использования.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Источники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://dou.ua/lenta/articles/javaee-vs-spring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3"/>
              </a:rPr>
              <a:t>/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4"/>
              </a:rPr>
              <a:t>https://spring.io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История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Java Community Process,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JCP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формальный процесс, который позволяет заинтересованным лицам участвовать в формировании будущих версий спецификаций платформ языка Java.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Java Specification Request,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JSR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формальные документы, описывающие спецификации и технологии, которые предлагается добавить к Java платформе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Enterprise Java Bean,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EJB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спецификация технологии написания и поддержки серверных компонентов, содержащих бизнес-логику. Является частью Java EE.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Plain Old Java Object,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POJO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простой Java-объект, не унаследованный от какого-то специфического объекта и не реализующий никаких служебных интерфейсов сверх тех, которые нужны для бизнес-модели.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Dependency Injection,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DI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внедрение зависимости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Inversion of Control,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IoC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инверсия управления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Java EE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Java Platform, Enterprise Edition, </a:t>
            </a:r>
            <a:r>
              <a:rPr b="1" lang="ru-RU" sz="2000" spc="-1" strike="noStrike">
                <a:solidFill>
                  <a:srgbClr val="404040"/>
                </a:solidFill>
                <a:latin typeface="Calibri"/>
              </a:rPr>
              <a:t>Java EE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— набор спецификаций и соответствующей документации для языка Java, описывающей архитектуру серверной платформы для задач средних и крупных предприятий.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 1.0, v 1.2, v 1.2.1, v 1.3, v 1.4, v 5.0, v 6.0, v 7.0, v 8.0, v 9.0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Enterprise JavaBeans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EJB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 — спецификация технологии серверных компонентов, содержащих бизнес-логику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Java Persistence API,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JPA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Сервлет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Servlet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 - Обслуживание запросов веб-клиентов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Java API for XML Web Services,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JAX-WS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—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создание веб-сервисов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Java API for RESTful Web Services,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JAX-RS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—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создание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RESTful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веб-сервисов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WebSocket, JNDI, JMS, JTA, JAAS, JavaMail, JACC, JCA, JAF, StAX, CDI, JSP, JSTL, JSF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Простейшее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Java EE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приложение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Рисунок 3" descr=""/>
          <p:cNvPicPr/>
          <p:nvPr/>
        </p:nvPicPr>
        <p:blipFill>
          <a:blip r:embed="rId1"/>
          <a:stretch/>
        </p:blipFill>
        <p:spPr>
          <a:xfrm>
            <a:off x="1733400" y="2200320"/>
            <a:ext cx="8724600" cy="24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4000" y="553320"/>
            <a:ext cx="3171600" cy="2103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Сложное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JAVA EE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приложение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https://s.dou.ua/storage-files/image42.png"/>
          <p:cNvPicPr/>
          <p:nvPr/>
        </p:nvPicPr>
        <p:blipFill>
          <a:blip r:embed="rId1"/>
          <a:stretch/>
        </p:blipFill>
        <p:spPr>
          <a:xfrm>
            <a:off x="4035600" y="1009800"/>
            <a:ext cx="7345800" cy="52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497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61000"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rgbClr val="404040"/>
                </a:solidFill>
                <a:latin typeface="Calibri"/>
              </a:rPr>
              <a:t>Spring Framework (или </a:t>
            </a: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Core</a:t>
            </a:r>
            <a:r>
              <a:rPr b="0" lang="ru-RU" sz="28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ядро платформы, предоставляет базовые средства для создания приложений — управление компонентами (бинами, beans), внедрение зависимостей, MVC фреймворк, транзакции, базовый доступ к БД. В основном это низкоуровневые компоненты и абстракции. По сути, неявно используется всеми другими компонентами.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MVC </a:t>
            </a:r>
            <a:r>
              <a:rPr b="0" lang="ru-RU" sz="2800" spc="-1" strike="noStrike">
                <a:solidFill>
                  <a:srgbClr val="404040"/>
                </a:solidFill>
                <a:latin typeface="Calibri"/>
              </a:rPr>
              <a:t>(часть Spring Framework)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стоит упомянуть отдельно, т.к. мы будем вести речь в основном о веб-приложениях. Оперирует понятиями контроллеров, маппингов запросов, различными HTTP абстракциями и т.п. Со Spring MVC интегрированы нормальные шаблонные движки, типа Thymeleaf, Freemaker, Mustache, плюс есть сторонние интеграции с кучей других. Так что никакого ужаса типа JSP или JSF писать не нужно.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Data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доступ к данным: реляционные и нереляционные БД, KV хранилища и т.п.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Cloud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много полезного для микросервисной архитектуры — service discovery, трасировка и диагностика, балансировщики запросов, circuit breaker-ы, роутеры и т.п.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Security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авторизация и аутентификация, доступ к данным, методам и т.п. OAuth, LDAP, и куча разных провайдеров.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</a:rPr>
              <a:t>Spring Integration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обработка данных из разных источников. Если надо раз в час брать файл с ФТП, разбивать его на строки, которые потом фильтровать, а дальше отправлять в какую-то очередь — это к Spring Integration.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https://s.dou.ua/storage-files/image3_k3xArTW.png"/>
          <p:cNvPicPr/>
          <p:nvPr/>
        </p:nvPicPr>
        <p:blipFill>
          <a:blip r:embed="rId1"/>
          <a:stretch/>
        </p:blipFill>
        <p:spPr>
          <a:xfrm>
            <a:off x="1171080" y="1868400"/>
            <a:ext cx="9910080" cy="43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Spring libs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https://s.dou.ua/storage-files/image6_UO1dpQL.png"/>
          <p:cNvPicPr/>
          <p:nvPr/>
        </p:nvPicPr>
        <p:blipFill>
          <a:blip r:embed="rId1"/>
          <a:stretch/>
        </p:blipFill>
        <p:spPr>
          <a:xfrm>
            <a:off x="4020480" y="914400"/>
            <a:ext cx="7134840" cy="53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7833</TotalTime>
  <Application>LibreOffice/7.0.4.2$Linux_X86_64 LibreOffice_project/00$Build-2</Application>
  <AppVersion>15.0000</AppVersion>
  <Words>1439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2018-02-01T05:34:19Z</dcterms:created>
  <dc:creator>Admin</dc:creator>
  <dc:description/>
  <dc:language>ru-RU</dc:language>
  <cp:lastModifiedBy/>
  <dcterms:modified xsi:type="dcterms:W3CDTF">2022-05-26T11:38:08Z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26</vt:i4>
  </property>
</Properties>
</file>