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63080" y="3600000"/>
            <a:ext cx="68569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3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Методы и операторы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9" name="Picture 2_0" descr="D:\Trainings\EPAM\RD\Javalogo.png"/>
          <p:cNvPicPr/>
          <p:nvPr/>
        </p:nvPicPr>
        <p:blipFill>
          <a:blip r:embed="rId1"/>
          <a:stretch/>
        </p:blipFill>
        <p:spPr>
          <a:xfrm>
            <a:off x="7661520" y="162720"/>
            <a:ext cx="1208520" cy="224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do...while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827280" y="1989000"/>
            <a:ext cx="7776720" cy="9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do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условие выхода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827280" y="3357720"/>
            <a:ext cx="7776720" cy="19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i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do{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10);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5152320" y="5540400"/>
            <a:ext cx="348696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3.7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for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27280" y="1989000"/>
            <a:ext cx="777672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инициализация; условие выхода; условие итерации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27280" y="2852640"/>
            <a:ext cx="7776720" cy="127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0; i &lt; 10; i++)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827280" y="4398840"/>
            <a:ext cx="777672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(int i = 0, j = 10; i &lt; j; i++, j--)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System.out.println(“j = ”+j);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5152680" y="6120000"/>
            <a:ext cx="348696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3.8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reak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применяется для выхода из цикла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ontinue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применяется для перехода к следующей итерации цикла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расширились возможности оператора прерывания цикла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оператора прерывания итерации цикла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которые можно использовать с меткой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751120" y="3373920"/>
            <a:ext cx="5708520" cy="3286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Sample310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outer: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 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i &lt;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i++)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"Проход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i 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":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j 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j &lt;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 j++)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(j ==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outer;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.print(j 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"Эта строка не выведется"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en-US" sz="14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\n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Программа завершена"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56440" y="3600000"/>
            <a:ext cx="18432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Пример 3.10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условия для всех циклов выполняется только один раз за одну итерацию, для циклов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перед итерацией, для цикла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по окончании итерации.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Цикл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следует использовать при необходимости выполнения алгоритма строго определенное количество раз. Цикл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в случае, когда неизвестно число итераций для достижения необходимого результата, например, поиск необходимого значения в массиве или коллекции. Этот цикл применяется для организации бесконечных циклов в виде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цикла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не рекомендуется в цикле изменять индекс цикла.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Условие завершения цикла должно быть очевидным, чтобы цикл не «сорвался» в бесконечный цикл.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индексов следует применять осмысленные имена.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Циклы не должны быть слишком длинными. Такой цикл претендует на выделение в отдельный метод.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Вложенность циклов не должна превышать трех.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Управляющие операторы.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Условный оператор if.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ветвления.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Выражение switch.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циклов.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и вызов методов.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Перегрузка и методы с переменным числом аргументов.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7840" indent="-44676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Применяются для реализации переходов и ветвлений в потоке исполнения команд программы, исходя из ее состояния.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  <a:tabLst>
                <a:tab algn="l" pos="40824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выбора: 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тернарный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switch, 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  <a:tabLst>
                <a:tab algn="l" pos="40824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цикла: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endParaRPr b="0" lang="ru-RU" sz="1600" spc="-1" strike="noStrike">
              <a:latin typeface="Arial"/>
            </a:endParaRPr>
          </a:p>
          <a:p>
            <a:pPr marL="447840" indent="-44676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  <a:tabLst>
                <a:tab algn="l" pos="40824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Операторы перехода: 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Break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Continue</a:t>
            </a:r>
            <a:endParaRPr b="0" lang="ru-RU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Оператор </a:t>
            </a:r>
            <a:r>
              <a:rPr b="1" lang="ru-RU" sz="2800" spc="-1" strike="noStrike">
                <a:solidFill>
                  <a:srgbClr val="376092"/>
                </a:solidFill>
                <a:latin typeface="Tahoma"/>
                <a:ea typeface="Tahoma"/>
              </a:rPr>
              <a:t>if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440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условное выполнение оператора или условный выбор из нескольких операторов, выполняя один или другой, но не все сразу.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260000" y="2833560"/>
            <a:ext cx="6499800" cy="1666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(boolexp)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 if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 if 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}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//может отсутствовать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960000" y="4600080"/>
            <a:ext cx="439236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(i % 2 == 0)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System.out.println(“Even”); 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System.out.println(“Odd”); 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340000" y="5545800"/>
            <a:ext cx="30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Пример 3.1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Courier New"/>
              </a:rPr>
              <a:t>class Sample301.java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Тернарный оператор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440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Тернарный оператор оценивает условие теста и выполняет блок кода на основе результата условия.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428840" y="3000240"/>
            <a:ext cx="7210800" cy="4053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7f0055"/>
                </a:solidFill>
                <a:latin typeface="Courier New"/>
                <a:ea typeface="Calibri"/>
              </a:rPr>
              <a:t>условие ?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/*оператор1*/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 : { </a:t>
            </a:r>
            <a:r>
              <a:rPr b="0" lang="ru-RU" sz="18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/*оператор2*/</a:t>
            </a: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3600000" y="4523400"/>
            <a:ext cx="439236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ee6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% </a:t>
            </a:r>
            <a:r>
              <a:rPr b="1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 </a:t>
            </a:r>
            <a:r>
              <a:rPr b="1" lang="en-US" sz="16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</a:t>
            </a:r>
            <a:r>
              <a:rPr b="1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"четное" 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1" lang="en-US" sz="1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"нечетное"</a:t>
            </a:r>
            <a:r>
              <a:rPr b="1" lang="en-US" sz="1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440000" y="4465800"/>
            <a:ext cx="305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Пример 3.2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Courier New"/>
              </a:rPr>
              <a:t>class Sample302.java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передает управление одному из нескольких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операторов в зависимости от  значения выражения.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080000" y="2786040"/>
            <a:ext cx="7559280" cy="20476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switch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(exp) {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case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exp1: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/*операторы, если exp==exp1*/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break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case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exp2: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,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если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 exp==exp2*/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break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default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: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 Java 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Типы данных, переменные, операторы. Операторы управления. Пример 3.5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19680" y="1050120"/>
            <a:ext cx="5151960" cy="4839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ru.javalang.module03;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Sample305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int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Scanner(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in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).nextInt();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season;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"зима"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break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4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"весна"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6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8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"лето"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811680" y="3558240"/>
            <a:ext cx="5151960" cy="2982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9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case </a:t>
            </a:r>
            <a:r>
              <a:rPr b="0" lang="en-US" sz="1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11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"осень"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1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default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season =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"нет такого!"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en-US" sz="1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"Введен месяц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</a:t>
            </a:r>
            <a:r>
              <a:rPr b="0" lang="en-US" sz="1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", значит сейчас " </a:t>
            </a:r>
            <a:r>
              <a:rPr b="0" lang="en-US" sz="1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season);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 Циклы.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Циклы: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Циклы выполняются, пока  булевское выражение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boolexp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равно </a:t>
            </a:r>
            <a:r>
              <a:rPr b="0" lang="en-US" sz="1800" spc="-1" strike="noStrike">
                <a:solidFill>
                  <a:srgbClr val="6b0d0d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прерывания цикла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break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оператор прерывания итерации цикла </a:t>
            </a:r>
            <a:r>
              <a:rPr b="0" lang="ru-RU" sz="1800" spc="-1" strike="noStrike">
                <a:solidFill>
                  <a:srgbClr val="6b0d0d"/>
                </a:solidFill>
                <a:latin typeface="Arial"/>
                <a:ea typeface="DejaVu Sans"/>
              </a:rPr>
              <a:t>continue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можно использовать с меткой, для обеспечения выхода из вложенных циклов.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857240" y="3992760"/>
            <a:ext cx="5928120" cy="14882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1. 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(boolexpr) {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2. </a:t>
            </a:r>
            <a:r>
              <a:rPr b="1" lang="ru-RU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do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{ 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/*операторы*/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(boolexp);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3.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(exp1; boolexp; exp3){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(Тип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exp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1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: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exp</a:t>
            </a:r>
            <a:r>
              <a:rPr b="0" lang="ru-RU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){ 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r>
              <a:rPr b="0" lang="ru-RU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операторы</a:t>
            </a:r>
            <a:r>
              <a:rPr b="0" lang="en-US" sz="16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} 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Операторы управления.</a:t>
            </a:r>
            <a:br/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Цикл </a:t>
            </a:r>
            <a:r>
              <a:rPr b="1" i="1" lang="ru-RU" sz="3600" spc="-1" strike="noStrike">
                <a:solidFill>
                  <a:srgbClr val="376092"/>
                </a:solidFill>
                <a:latin typeface="Tahoma"/>
                <a:ea typeface="Tahoma"/>
              </a:rPr>
              <a:t>while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27280" y="1989000"/>
            <a:ext cx="777672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логическое выражение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оператор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827280" y="3357720"/>
            <a:ext cx="7776720" cy="160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i =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(i &lt; 100){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System.out.println(“i = ”+i);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i++;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5152320" y="5108040"/>
            <a:ext cx="348696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Пример 3.7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2622</TotalTime>
  <Application>LibreOffice/7.0.4.2$Linux_X86_64 LibreOffice_project/00$Build-2</Application>
  <AppVersion>15.0000</AppVersion>
  <Words>12711</Words>
  <Paragraphs>3210</Paragraphs>
  <Company>Genco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2011-09-05T23:44:36Z</dcterms:created>
  <dc:creator>Ollaniel</dc:creator>
  <dc:description/>
  <dc:language>ru-RU</dc:language>
  <cp:lastModifiedBy/>
  <dcterms:modified xsi:type="dcterms:W3CDTF">2022-05-23T11:16:00Z</dcterms:modified>
  <cp:revision>95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236</vt:i4>
  </property>
</Properties>
</file>