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7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1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77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9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4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27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9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7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0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3B3EE2-DE8D-44D2-885F-B4605D6578B4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6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12815-1A06-4119-A481-A64C4193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76" y="1600199"/>
            <a:ext cx="9440034" cy="182880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A3EB4B"/>
                </a:solidFill>
              </a:rPr>
              <a:t>D&amp;E</a:t>
            </a:r>
            <a:endParaRPr lang="ru-RU" sz="7200" dirty="0">
              <a:solidFill>
                <a:srgbClr val="A3EB4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094F2D-6D14-4C1E-9881-37632265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731343"/>
            <a:ext cx="9440034" cy="1049867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Создатели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Смирнова, Потемкин, Смолкин</a:t>
            </a:r>
          </a:p>
        </p:txBody>
      </p:sp>
    </p:spTree>
    <p:extLst>
      <p:ext uri="{BB962C8B-B14F-4D97-AF65-F5344CB8AC3E}">
        <p14:creationId xmlns:p14="http://schemas.microsoft.com/office/powerpoint/2010/main" val="84713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3250</TotalTime>
  <Words>10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Сланец</vt:lpstr>
      <vt:lpstr>D&amp;E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D&amp;E</dc:title>
  <dc:creator>Екатерина Смирнова</dc:creator>
  <cp:lastModifiedBy>Екатерина Смирнова</cp:lastModifiedBy>
  <cp:revision>2</cp:revision>
  <dcterms:created xsi:type="dcterms:W3CDTF">2022-01-12T14:19:35Z</dcterms:created>
  <dcterms:modified xsi:type="dcterms:W3CDTF">2022-01-14T20:30:19Z</dcterms:modified>
</cp:coreProperties>
</file>