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7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1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77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9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4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27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9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7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0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66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3B3EE2-DE8D-44D2-885F-B4605D6578B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63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12815-1A06-4119-A481-A64C4193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76" y="1600199"/>
            <a:ext cx="9440034" cy="182880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A3EB4B"/>
                </a:solidFill>
              </a:rPr>
              <a:t>D&amp;E</a:t>
            </a:r>
            <a:endParaRPr lang="ru-RU" sz="7200" dirty="0">
              <a:solidFill>
                <a:srgbClr val="A3EB4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094F2D-6D14-4C1E-9881-37632265D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731343"/>
            <a:ext cx="9440034" cy="1049867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Создатели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Смирнова, Потемкин, Смолкин</a:t>
            </a:r>
          </a:p>
        </p:txBody>
      </p:sp>
    </p:spTree>
    <p:extLst>
      <p:ext uri="{BB962C8B-B14F-4D97-AF65-F5344CB8AC3E}">
        <p14:creationId xmlns:p14="http://schemas.microsoft.com/office/powerpoint/2010/main" val="8471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E082-3316-4A92-8ED9-5F75C479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9" y="268778"/>
            <a:ext cx="10353762" cy="97045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A3E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 данных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B9FEAAE-DA92-4AFA-BBB8-CB125AB09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71" y="1446416"/>
            <a:ext cx="8125446" cy="5021425"/>
          </a:xfrm>
        </p:spPr>
      </p:pic>
    </p:spTree>
    <p:extLst>
      <p:ext uri="{BB962C8B-B14F-4D97-AF65-F5344CB8AC3E}">
        <p14:creationId xmlns:p14="http://schemas.microsoft.com/office/powerpoint/2010/main" val="3280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DB7C8-2C46-49F3-AD08-D045CEE1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dirty="0">
                <a:solidFill>
                  <a:srgbClr val="A3EB4B"/>
                </a:solidFill>
              </a:rPr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F625B-EA64-43C5-966E-67C802A31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Меню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 Menu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Level_Button</a:t>
            </a:r>
            <a:r>
              <a:rPr lang="en-US" dirty="0"/>
              <a:t>(</a:t>
            </a:r>
            <a:r>
              <a:rPr lang="en-US" dirty="0" err="1"/>
              <a:t>pygame.sprite.Sprite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3690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A7C995-B839-40A2-8385-AE47C2E4F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Игровое поле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 Board</a:t>
            </a:r>
          </a:p>
          <a:p>
            <a:pPr lvl="1"/>
            <a:r>
              <a:rPr lang="en-US" dirty="0"/>
              <a:t>Class Pawn_1</a:t>
            </a:r>
          </a:p>
          <a:p>
            <a:pPr lvl="1"/>
            <a:r>
              <a:rPr lang="en-US" dirty="0"/>
              <a:t>Class Pawn_</a:t>
            </a:r>
            <a:r>
              <a:rPr lang="ru-RU" dirty="0"/>
              <a:t>2</a:t>
            </a:r>
            <a:endParaRPr lang="en-US" dirty="0"/>
          </a:p>
          <a:p>
            <a:pPr lvl="1"/>
            <a:r>
              <a:rPr lang="en-US" dirty="0"/>
              <a:t>Class Queen</a:t>
            </a:r>
          </a:p>
          <a:p>
            <a:pPr lvl="1"/>
            <a:r>
              <a:rPr lang="en-US" dirty="0"/>
              <a:t>Class Square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77D69-46B0-4838-AC1D-35E2BBD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75" y="2521526"/>
            <a:ext cx="10353762" cy="97045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A3EB4B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956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3285</TotalTime>
  <Words>49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Сланец</vt:lpstr>
      <vt:lpstr>D&amp;E</vt:lpstr>
      <vt:lpstr>Структура базы данных</vt:lpstr>
      <vt:lpstr>Классы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D&amp;E</dc:title>
  <dc:creator>Екатерина Смирнова</dc:creator>
  <cp:lastModifiedBy>Екатерина Смирнова</cp:lastModifiedBy>
  <cp:revision>6</cp:revision>
  <dcterms:created xsi:type="dcterms:W3CDTF">2022-01-12T14:19:35Z</dcterms:created>
  <dcterms:modified xsi:type="dcterms:W3CDTF">2022-01-19T14:21:40Z</dcterms:modified>
</cp:coreProperties>
</file>