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E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90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57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111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4771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491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949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278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393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02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17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98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30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28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73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74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66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3EE2-DE8D-44D2-885F-B4605D6578B4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33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43B3EE2-DE8D-44D2-885F-B4605D6578B4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0918089-7ED1-48FC-B0CF-29A21DAD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363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12815-1A06-4119-A481-A64C41932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376" y="1600199"/>
            <a:ext cx="9440034" cy="1828801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A3EB4B"/>
                </a:solidFill>
              </a:rPr>
              <a:t>D&amp;E</a:t>
            </a:r>
            <a:endParaRPr lang="ru-RU" sz="7200" dirty="0">
              <a:solidFill>
                <a:srgbClr val="A3EB4B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094F2D-6D14-4C1E-9881-37632265D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3731343"/>
            <a:ext cx="9440034" cy="1049867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Создатели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Смирнова, Потемкин, Смолкин</a:t>
            </a:r>
          </a:p>
        </p:txBody>
      </p:sp>
    </p:spTree>
    <p:extLst>
      <p:ext uri="{BB962C8B-B14F-4D97-AF65-F5344CB8AC3E}">
        <p14:creationId xmlns:p14="http://schemas.microsoft.com/office/powerpoint/2010/main" val="847131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3E082-3316-4A92-8ED9-5F75C479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09" y="268778"/>
            <a:ext cx="10353762" cy="970450"/>
          </a:xfrm>
        </p:spPr>
        <p:txBody>
          <a:bodyPr>
            <a:noAutofit/>
          </a:bodyPr>
          <a:lstStyle/>
          <a:p>
            <a:r>
              <a:rPr lang="ru-RU" sz="7200" dirty="0">
                <a:solidFill>
                  <a:srgbClr val="A3EB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базы данных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2B9FEAAE-DA92-4AFA-BBB8-CB125AB09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171" y="1446416"/>
            <a:ext cx="8125446" cy="5021425"/>
          </a:xfrm>
        </p:spPr>
      </p:pic>
    </p:spTree>
    <p:extLst>
      <p:ext uri="{BB962C8B-B14F-4D97-AF65-F5344CB8AC3E}">
        <p14:creationId xmlns:p14="http://schemas.microsoft.com/office/powerpoint/2010/main" val="3280903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DB7C8-2C46-49F3-AD08-D045CEE1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7200" dirty="0">
                <a:solidFill>
                  <a:srgbClr val="A3EB4B"/>
                </a:solidFill>
              </a:rPr>
              <a:t>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9F625B-EA64-43C5-966E-67C802A311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ru-RU" dirty="0"/>
              <a:t>Меню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Class Menu</a:t>
            </a:r>
          </a:p>
          <a:p>
            <a:pPr lvl="1"/>
            <a:r>
              <a:rPr lang="en-US" dirty="0"/>
              <a:t>Class </a:t>
            </a:r>
            <a:r>
              <a:rPr lang="en-US" dirty="0" err="1"/>
              <a:t>Level_Button</a:t>
            </a:r>
            <a:r>
              <a:rPr lang="en-US" dirty="0"/>
              <a:t>(</a:t>
            </a:r>
            <a:r>
              <a:rPr lang="en-US" dirty="0" err="1"/>
              <a:t>pygame.sprite.Sprite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36900" indent="0">
              <a:buNone/>
            </a:pP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A7C995-B839-40A2-8385-AE47C2E4FB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6900" indent="0">
              <a:buNone/>
            </a:pPr>
            <a:r>
              <a:rPr lang="ru-RU" dirty="0"/>
              <a:t>Игровое поле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Class Board</a:t>
            </a:r>
          </a:p>
          <a:p>
            <a:pPr lvl="1"/>
            <a:r>
              <a:rPr lang="en-US" dirty="0"/>
              <a:t>Class Pawn_1</a:t>
            </a:r>
          </a:p>
          <a:p>
            <a:pPr lvl="1"/>
            <a:r>
              <a:rPr lang="en-US" dirty="0"/>
              <a:t>Class Pawn_3</a:t>
            </a:r>
          </a:p>
          <a:p>
            <a:pPr lvl="1"/>
            <a:r>
              <a:rPr lang="en-US" dirty="0"/>
              <a:t>Class Queen</a:t>
            </a:r>
          </a:p>
          <a:p>
            <a:pPr lvl="1"/>
            <a:r>
              <a:rPr lang="en-US" dirty="0"/>
              <a:t>Class Square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1366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77D69-46B0-4838-AC1D-35E2BBDCD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75" y="2521526"/>
            <a:ext cx="10353762" cy="970450"/>
          </a:xfrm>
        </p:spPr>
        <p:txBody>
          <a:bodyPr>
            <a:noAutofit/>
          </a:bodyPr>
          <a:lstStyle/>
          <a:p>
            <a:r>
              <a:rPr lang="ru-RU" sz="7200" dirty="0">
                <a:solidFill>
                  <a:srgbClr val="A3EB4B"/>
                </a:soli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995673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3284</TotalTime>
  <Words>49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Calisto MT</vt:lpstr>
      <vt:lpstr>Trebuchet MS</vt:lpstr>
      <vt:lpstr>Wingdings 2</vt:lpstr>
      <vt:lpstr>Сланец</vt:lpstr>
      <vt:lpstr>D&amp;E</vt:lpstr>
      <vt:lpstr>Структура базы данных</vt:lpstr>
      <vt:lpstr>Классы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D&amp;E</dc:title>
  <dc:creator>Екатерина Смирнова</dc:creator>
  <cp:lastModifiedBy>Екатерина Смирнова</cp:lastModifiedBy>
  <cp:revision>5</cp:revision>
  <dcterms:created xsi:type="dcterms:W3CDTF">2022-01-12T14:19:35Z</dcterms:created>
  <dcterms:modified xsi:type="dcterms:W3CDTF">2022-01-18T17:36:32Z</dcterms:modified>
</cp:coreProperties>
</file>