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64" autoAdjust="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7A48-08E6-4486-B60B-5D177E4BBC10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1BB9-C8CD-4163-9215-8D721A9447C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01BB9-C8CD-4163-9215-8D721A9447CE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5531-1F0D-4856-B91B-27E0D4509EC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E2D9-D4D0-48BB-A22C-3621B8395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00811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Edit Comment Page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24936" cy="4010000"/>
          </a:xfrm>
        </p:spPr>
        <p:txBody>
          <a:bodyPr>
            <a:normAutofit/>
          </a:bodyPr>
          <a:lstStyle/>
          <a:p>
            <a:endParaRPr lang="uk-UA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</a:rPr>
              <a:t>Analysis </a:t>
            </a:r>
            <a:r>
              <a:rPr lang="en-US" sz="2000" i="1" dirty="0" smtClean="0">
                <a:solidFill>
                  <a:schemeClr val="tx1"/>
                </a:solidFill>
              </a:rPr>
              <a:t>of requirements and their additions were made</a:t>
            </a:r>
            <a:r>
              <a:rPr lang="en-US" sz="2000" i="1" dirty="0" smtClean="0">
                <a:solidFill>
                  <a:schemeClr val="tx1"/>
                </a:solidFill>
              </a:rPr>
              <a:t>.</a:t>
            </a:r>
            <a:endParaRPr lang="uk-UA" sz="2000" i="1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</a:rPr>
              <a:t>Test </a:t>
            </a:r>
            <a:r>
              <a:rPr lang="en-US" sz="2000" i="1" dirty="0" smtClean="0">
                <a:solidFill>
                  <a:schemeClr val="tx1"/>
                </a:solidFill>
              </a:rPr>
              <a:t>design: test plan, writing test cases, and checklist</a:t>
            </a:r>
            <a:r>
              <a:rPr lang="en-US" sz="2000" i="1" dirty="0" smtClean="0">
                <a:solidFill>
                  <a:schemeClr val="tx1"/>
                </a:solidFill>
              </a:rPr>
              <a:t>.</a:t>
            </a:r>
            <a:endParaRPr lang="uk-UA" sz="2000" i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i="1" dirty="0" smtClean="0">
                <a:solidFill>
                  <a:schemeClr val="tx1"/>
                </a:solidFill>
              </a:rPr>
              <a:t>- </a:t>
            </a:r>
            <a:r>
              <a:rPr lang="en-US" sz="2000" i="1" dirty="0" smtClean="0">
                <a:solidFill>
                  <a:schemeClr val="tx1"/>
                </a:solidFill>
              </a:rPr>
              <a:t>Test execution.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uden\Desktop\Edit_Comments_Page\5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861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1891"/>
            <a:ext cx="9144000" cy="670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55" y="0"/>
            <a:ext cx="91547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5331" y="1"/>
            <a:ext cx="924555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6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31"/>
            <a:ext cx="9144000" cy="681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51920" y="0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 Check list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uden\Desktop\Edit_Comments_Page\4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</Words>
  <Application>Microsoft Office PowerPoint</Application>
  <PresentationFormat>Экран (4:3)</PresentationFormat>
  <Paragraphs>7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Edit Comment Page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Илья Руденко</dc:creator>
  <cp:lastModifiedBy>Илья Руденко</cp:lastModifiedBy>
  <cp:revision>15</cp:revision>
  <dcterms:created xsi:type="dcterms:W3CDTF">2023-09-22T08:35:30Z</dcterms:created>
  <dcterms:modified xsi:type="dcterms:W3CDTF">2023-09-22T17:44:02Z</dcterms:modified>
</cp:coreProperties>
</file>