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18" autoAdjust="0"/>
    <p:restoredTop sz="94660"/>
  </p:normalViewPr>
  <p:slideViewPr>
    <p:cSldViewPr snapToGrid="0">
      <p:cViewPr varScale="1">
        <p:scale>
          <a:sx n="90" d="100"/>
          <a:sy n="90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2243668"/>
          </a:xfrm>
        </p:spPr>
        <p:txBody>
          <a:bodyPr/>
          <a:lstStyle/>
          <a:p>
            <a:r>
              <a:rPr lang="ru-RU" dirty="0" smtClean="0"/>
              <a:t>Игра развивающая </a:t>
            </a:r>
            <a:r>
              <a:rPr lang="en-US" dirty="0" smtClean="0"/>
              <a:t>“</a:t>
            </a:r>
            <a:r>
              <a:rPr lang="ru-RU" dirty="0" smtClean="0"/>
              <a:t>крестики-нолики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sz="2400" b="1" dirty="0">
                <a:solidFill>
                  <a:schemeClr val="tx1"/>
                </a:solidFill>
              </a:rPr>
              <a:t>Выполнил:</a:t>
            </a:r>
          </a:p>
          <a:p>
            <a:r>
              <a:rPr lang="ru-RU" sz="2400" dirty="0" smtClean="0">
                <a:solidFill>
                  <a:schemeClr val="tx1"/>
                </a:solidFill>
              </a:rPr>
              <a:t>Мазаев Илья</a:t>
            </a:r>
            <a:endParaRPr lang="ru-RU" sz="2400" dirty="0">
              <a:solidFill>
                <a:schemeClr val="tx1"/>
              </a:solidFill>
            </a:endParaRPr>
          </a:p>
          <a:p>
            <a:r>
              <a:rPr lang="ru-RU" sz="2400" dirty="0">
                <a:solidFill>
                  <a:schemeClr val="tx1"/>
                </a:solidFill>
              </a:rPr>
              <a:t>Ученик </a:t>
            </a:r>
            <a:r>
              <a:rPr lang="ru-RU" sz="2400" dirty="0" smtClean="0">
                <a:solidFill>
                  <a:schemeClr val="tx1"/>
                </a:solidFill>
              </a:rPr>
              <a:t>10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класса </a:t>
            </a:r>
            <a:r>
              <a:rPr lang="ru-RU" sz="2400" dirty="0" smtClean="0">
                <a:solidFill>
                  <a:schemeClr val="tx1"/>
                </a:solidFill>
              </a:rPr>
              <a:t>ГАОУ №1518</a:t>
            </a:r>
            <a:endParaRPr lang="ru-RU" sz="2400" dirty="0">
              <a:solidFill>
                <a:schemeClr val="tx1"/>
              </a:solidFill>
            </a:endParaRPr>
          </a:p>
          <a:p>
            <a:r>
              <a:rPr lang="ru-RU" sz="2400" b="1" dirty="0">
                <a:solidFill>
                  <a:schemeClr val="tx1"/>
                </a:solidFill>
              </a:rPr>
              <a:t>Руководитель: </a:t>
            </a:r>
          </a:p>
          <a:p>
            <a:r>
              <a:rPr lang="ru-RU" sz="2400" dirty="0" smtClean="0">
                <a:solidFill>
                  <a:schemeClr val="tx1"/>
                </a:solidFill>
              </a:rPr>
              <a:t>Саитов Шамиль </a:t>
            </a:r>
            <a:r>
              <a:rPr lang="ru-RU" sz="2400" dirty="0" err="1" smtClean="0">
                <a:solidFill>
                  <a:schemeClr val="tx1"/>
                </a:solidFill>
              </a:rPr>
              <a:t>Рашитович</a:t>
            </a:r>
            <a:endParaRPr lang="ru-RU" sz="2400" dirty="0" smtClean="0">
              <a:solidFill>
                <a:schemeClr val="tx1"/>
              </a:solidFill>
            </a:endParaRPr>
          </a:p>
          <a:p>
            <a:r>
              <a:rPr lang="ru-RU" sz="2400" dirty="0" smtClean="0">
                <a:solidFill>
                  <a:schemeClr val="tx1"/>
                </a:solidFill>
              </a:rPr>
              <a:t>Г. Москва 2021</a:t>
            </a:r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096" y="3488266"/>
            <a:ext cx="4069904" cy="336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99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43789" y="240632"/>
            <a:ext cx="7779668" cy="1539151"/>
          </a:xfrm>
        </p:spPr>
        <p:txBody>
          <a:bodyPr/>
          <a:lstStyle/>
          <a:p>
            <a:r>
              <a:rPr lang="ru-RU" dirty="0" smtClean="0"/>
              <a:t>Цель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9057" y="2658979"/>
            <a:ext cx="8534400" cy="3615267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Целью работы является создание интерактивной игры-тренажера для развития мелкой моторики и концентрации у детей с </a:t>
            </a:r>
            <a:r>
              <a:rPr lang="ru-RU" dirty="0" smtClean="0">
                <a:solidFill>
                  <a:schemeClr val="tx1"/>
                </a:solidFill>
              </a:rPr>
              <a:t>особенностями развития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47" b="98615" l="5078" r="96094">
                        <a14:foregroundMark x1="25391" y1="19668" x2="25391" y2="19668"/>
                        <a14:foregroundMark x1="52148" y1="13296" x2="52148" y2="13296"/>
                        <a14:foregroundMark x1="25391" y1="42936" x2="25391" y2="42936"/>
                        <a14:foregroundMark x1="14063" y1="32964" x2="14063" y2="32964"/>
                        <a14:foregroundMark x1="23438" y1="78116" x2="23438" y2="78116"/>
                        <a14:foregroundMark x1="76172" y1="78393" x2="76172" y2="7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457" y="240632"/>
            <a:ext cx="48768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17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406398"/>
            <a:ext cx="8534400" cy="1507067"/>
          </a:xfrm>
        </p:spPr>
        <p:txBody>
          <a:bodyPr/>
          <a:lstStyle/>
          <a:p>
            <a:r>
              <a:rPr lang="ru-RU" dirty="0" smtClean="0"/>
              <a:t>Актуальность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1727200"/>
            <a:ext cx="8534400" cy="4580467"/>
          </a:xfrm>
        </p:spPr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tx1"/>
                </a:solidFill>
              </a:rPr>
              <a:t>Ряд современных исследователей уделяет большое внимание совершенствованию ряда   методов и приёмов по развитию мелкой моторики, способствующих преодолению психофизиологических нарушений. Особенное внимание уделяется развитию мелкой моторики у детей с особенностями развития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</a:p>
          <a:p>
            <a:r>
              <a:rPr lang="ru-RU" dirty="0">
                <a:solidFill>
                  <a:schemeClr val="tx1"/>
                </a:solidFill>
              </a:rPr>
              <a:t>У детей наблюдается замедленное, недостаточное, зрительное восприятие, обусловленное невозможностью фиксации взора и прослеживания за предметами. У многих детей отмечаются нарушения координации движений глаз и рук. Перечисленные особенности сочетаются с общей моторной недостаточностью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</a:p>
          <a:p>
            <a:r>
              <a:rPr lang="ru-RU" dirty="0">
                <a:solidFill>
                  <a:schemeClr val="tx1"/>
                </a:solidFill>
              </a:rPr>
              <a:t>Проект направлен на облегчение процесса тренировки внимания и моторики у детей с отклонениями в развитии. Игра превращает монотонные занятия в интерактивный и увлекательный процесс для детей, в разы упрощая труд воспитателей.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13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225048"/>
            <a:ext cx="8534400" cy="1507067"/>
          </a:xfrm>
        </p:spPr>
        <p:txBody>
          <a:bodyPr/>
          <a:lstStyle/>
          <a:p>
            <a:r>
              <a:rPr lang="ru-RU" dirty="0" smtClean="0"/>
              <a:t>Задачи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2529349"/>
            <a:ext cx="8534400" cy="3615267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651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4747" y="0"/>
            <a:ext cx="8534400" cy="1507067"/>
          </a:xfrm>
        </p:spPr>
        <p:txBody>
          <a:bodyPr/>
          <a:lstStyle/>
          <a:p>
            <a:r>
              <a:rPr lang="ru-RU" dirty="0" smtClean="0"/>
              <a:t>Конструкция устройства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34" y="1380067"/>
            <a:ext cx="6266614" cy="5188532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772" y="166682"/>
            <a:ext cx="3751976" cy="3328685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4"/>
          <a:stretch>
            <a:fillRect/>
          </a:stretch>
        </p:blipFill>
        <p:spPr>
          <a:xfrm>
            <a:off x="7289943" y="3662049"/>
            <a:ext cx="3898408" cy="1754990"/>
          </a:xfrm>
          <a:prstGeom prst="rect">
            <a:avLst/>
          </a:prstGeom>
        </p:spPr>
      </p:pic>
      <p:pic>
        <p:nvPicPr>
          <p:cNvPr id="1026" name="Picture 2" descr="20210201_11180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97" y="5295900"/>
            <a:ext cx="1706563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716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262465"/>
            <a:ext cx="8534400" cy="1507067"/>
          </a:xfrm>
        </p:spPr>
        <p:txBody>
          <a:bodyPr/>
          <a:lstStyle/>
          <a:p>
            <a:r>
              <a:rPr lang="ru-RU" dirty="0" smtClean="0"/>
              <a:t>Из чего состоит конструкция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1769532"/>
            <a:ext cx="8534400" cy="3615267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3 датчика цвета </a:t>
            </a:r>
            <a:r>
              <a:rPr lang="ru-RU" dirty="0">
                <a:solidFill>
                  <a:schemeClr val="tx1"/>
                </a:solidFill>
              </a:rPr>
              <a:t>TCS34725 (</a:t>
            </a:r>
            <a:r>
              <a:rPr lang="ru-RU" dirty="0" err="1">
                <a:solidFill>
                  <a:schemeClr val="tx1"/>
                </a:solidFill>
              </a:rPr>
              <a:t>Troyka</a:t>
            </a:r>
            <a:r>
              <a:rPr lang="ru-RU" dirty="0">
                <a:solidFill>
                  <a:schemeClr val="tx1"/>
                </a:solidFill>
              </a:rPr>
              <a:t>-модуль</a:t>
            </a:r>
            <a:r>
              <a:rPr lang="ru-RU" dirty="0" smtClean="0">
                <a:solidFill>
                  <a:schemeClr val="tx1"/>
                </a:solidFill>
              </a:rPr>
              <a:t>)</a:t>
            </a:r>
          </a:p>
          <a:p>
            <a:r>
              <a:rPr lang="ru-RU" dirty="0">
                <a:solidFill>
                  <a:schemeClr val="tx1"/>
                </a:solidFill>
              </a:rPr>
              <a:t>сервопривод </a:t>
            </a:r>
            <a:r>
              <a:rPr lang="ru-RU" dirty="0" err="1">
                <a:solidFill>
                  <a:schemeClr val="tx1"/>
                </a:solidFill>
              </a:rPr>
              <a:t>Feetech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FS5103R</a:t>
            </a:r>
          </a:p>
          <a:p>
            <a:r>
              <a:rPr lang="ru-RU" dirty="0">
                <a:solidFill>
                  <a:schemeClr val="tx1"/>
                </a:solidFill>
              </a:rPr>
              <a:t>три </a:t>
            </a:r>
            <a:r>
              <a:rPr lang="ru-RU" dirty="0" err="1">
                <a:solidFill>
                  <a:schemeClr val="tx1"/>
                </a:solidFill>
              </a:rPr>
              <a:t>микросервопривода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Feetech</a:t>
            </a:r>
            <a:r>
              <a:rPr lang="ru-RU" dirty="0">
                <a:solidFill>
                  <a:schemeClr val="tx1"/>
                </a:solidFill>
              </a:rPr>
              <a:t> FS90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60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67732"/>
            <a:ext cx="8534400" cy="1507067"/>
          </a:xfrm>
        </p:spPr>
        <p:txBody>
          <a:bodyPr/>
          <a:lstStyle/>
          <a:p>
            <a:r>
              <a:rPr lang="ru-RU" dirty="0" smtClean="0"/>
              <a:t>Немного алгоритма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607" y="1304396"/>
            <a:ext cx="9100459" cy="441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141</TotalTime>
  <Words>79</Words>
  <Application>Microsoft Office PowerPoint</Application>
  <PresentationFormat>Широкоэкранный</PresentationFormat>
  <Paragraphs>20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Сектор</vt:lpstr>
      <vt:lpstr>Игра развивающая “крестики-нолики”</vt:lpstr>
      <vt:lpstr>Цель проекта</vt:lpstr>
      <vt:lpstr>Актуальность проекта</vt:lpstr>
      <vt:lpstr>Задачи проекта</vt:lpstr>
      <vt:lpstr>Конструкция устройства</vt:lpstr>
      <vt:lpstr>Из чего состоит конструкция</vt:lpstr>
      <vt:lpstr>Немного алгоритма: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развивающая “крестики-нолики”</dc:title>
  <dc:creator>Ilya Mazaev</dc:creator>
  <cp:lastModifiedBy>Ilya Mazaev</cp:lastModifiedBy>
  <cp:revision>7</cp:revision>
  <dcterms:created xsi:type="dcterms:W3CDTF">2021-02-01T12:23:31Z</dcterms:created>
  <dcterms:modified xsi:type="dcterms:W3CDTF">2021-02-01T14:45:09Z</dcterms:modified>
</cp:coreProperties>
</file>