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1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BE8F1-8EE0-4305-9FD3-B6538EBD7FAE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42B7B-1743-4F7D-8EAE-B7D91259BA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374CE5-AA08-4CBB-8B83-35C3299A977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22A4A4E-A65B-4070-8465-415726133B1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733256"/>
            <a:ext cx="8784976" cy="91365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Над Проектом Работали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Анчиков</a:t>
            </a:r>
            <a:r>
              <a:rPr lang="ru-RU" dirty="0" smtClean="0">
                <a:solidFill>
                  <a:schemeClr val="tx1"/>
                </a:solidFill>
              </a:rPr>
              <a:t> Тимофей, Мазаев Илья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 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5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ru-RU" dirty="0" smtClean="0"/>
              <a:t>Идея проекта</a:t>
            </a:r>
            <a:r>
              <a:rPr lang="en-US" dirty="0" smtClean="0"/>
              <a:t>: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Организация социальной сети с возможностью выкладывания записей, оценки их с помощью </a:t>
            </a:r>
            <a:r>
              <a:rPr lang="en-US" dirty="0" smtClean="0"/>
              <a:t>“</a:t>
            </a:r>
            <a:r>
              <a:rPr lang="ru-RU" dirty="0" smtClean="0"/>
              <a:t>лайков</a:t>
            </a:r>
            <a:r>
              <a:rPr lang="en-US" dirty="0" smtClean="0"/>
              <a:t>”, </a:t>
            </a:r>
            <a:r>
              <a:rPr lang="ru-RU" dirty="0" smtClean="0"/>
              <a:t>а также подписки на интересующих пользователей.</a:t>
            </a:r>
          </a:p>
          <a:p>
            <a:r>
              <a:rPr lang="ru-RU" dirty="0" smtClean="0"/>
              <a:t>Цель проекта</a:t>
            </a:r>
            <a:r>
              <a:rPr lang="en-US" dirty="0" smtClean="0"/>
              <a:t>:</a:t>
            </a:r>
            <a:endParaRPr lang="ru-RU" dirty="0"/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Отработать</a:t>
            </a:r>
            <a:r>
              <a:rPr lang="en-US" dirty="0" smtClean="0"/>
              <a:t> </a:t>
            </a:r>
            <a:r>
              <a:rPr lang="ru-RU" dirty="0" smtClean="0"/>
              <a:t>классы, функции и методы из изученных библиотек.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Создание социальной сети для быстрого обмена информацией, а также для интерактива среди участников проекта.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7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2396171" cy="440690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915816" y="1700808"/>
            <a:ext cx="5770984" cy="440740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1800" dirty="0" smtClean="0"/>
              <a:t>Классы приложения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Post – </a:t>
            </a:r>
            <a:r>
              <a:rPr lang="ru-RU" sz="1800" dirty="0" smtClean="0"/>
              <a:t>запись пользователя.</a:t>
            </a:r>
          </a:p>
          <a:p>
            <a:r>
              <a:rPr lang="en-US" sz="1800" dirty="0" smtClean="0"/>
              <a:t>User – </a:t>
            </a:r>
            <a:r>
              <a:rPr lang="ru-RU" sz="1800" dirty="0" smtClean="0"/>
              <a:t>сам пользователь.</a:t>
            </a:r>
          </a:p>
          <a:p>
            <a:pPr marL="114300" indent="0">
              <a:buNone/>
            </a:pPr>
            <a:r>
              <a:rPr lang="ru-RU" sz="1800" dirty="0" smtClean="0"/>
              <a:t>Директории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d</a:t>
            </a:r>
            <a:r>
              <a:rPr lang="en-US" sz="1800" dirty="0" smtClean="0"/>
              <a:t>ata – </a:t>
            </a:r>
            <a:r>
              <a:rPr lang="ru-RU" sz="1800" dirty="0" smtClean="0"/>
              <a:t>хранит файлы </a:t>
            </a:r>
            <a:r>
              <a:rPr lang="en-US" sz="1800" dirty="0" err="1" smtClean="0"/>
              <a:t>SqlAlchemy</a:t>
            </a:r>
            <a:r>
              <a:rPr lang="en-US" sz="1800" dirty="0" smtClean="0"/>
              <a:t> </a:t>
            </a:r>
            <a:r>
              <a:rPr lang="ru-RU" sz="1800" dirty="0" smtClean="0"/>
              <a:t>о таблицах базы данных</a:t>
            </a:r>
          </a:p>
          <a:p>
            <a:r>
              <a:rPr lang="en-US" sz="1800" dirty="0" err="1" smtClean="0"/>
              <a:t>db</a:t>
            </a:r>
            <a:r>
              <a:rPr lang="en-US" sz="1800" dirty="0" smtClean="0"/>
              <a:t> – </a:t>
            </a:r>
            <a:r>
              <a:rPr lang="ru-RU" sz="1800" dirty="0" smtClean="0"/>
              <a:t>хранит саму базу данных</a:t>
            </a:r>
          </a:p>
          <a:p>
            <a:r>
              <a:rPr lang="en-US" sz="1800" dirty="0" smtClean="0"/>
              <a:t>forms – </a:t>
            </a:r>
            <a:r>
              <a:rPr lang="ru-RU" sz="1800" dirty="0" smtClean="0"/>
              <a:t>формы </a:t>
            </a:r>
            <a:r>
              <a:rPr lang="en-US" sz="1800" dirty="0" smtClean="0"/>
              <a:t>WTF, </a:t>
            </a:r>
            <a:r>
              <a:rPr lang="ru-RU" sz="1800" dirty="0" smtClean="0"/>
              <a:t>предназначенные для регистрации, входа, а также создания новой записи.</a:t>
            </a:r>
          </a:p>
          <a:p>
            <a:r>
              <a:rPr lang="en-US" sz="1800" dirty="0" smtClean="0"/>
              <a:t>static – CSS-</a:t>
            </a:r>
            <a:r>
              <a:rPr lang="ru-RU" sz="1800" dirty="0" smtClean="0"/>
              <a:t>файлы и картинки, в которых иконка сайта и пользовательские изображения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templates – </a:t>
            </a:r>
            <a:r>
              <a:rPr lang="ru-RU" sz="1800" dirty="0" smtClean="0"/>
              <a:t>шаблоны </a:t>
            </a:r>
            <a:r>
              <a:rPr lang="en-US" sz="1800" dirty="0" smtClean="0"/>
              <a:t>Jinja2.</a:t>
            </a:r>
            <a:endParaRPr lang="ru-RU" sz="1800" dirty="0" smtClean="0"/>
          </a:p>
          <a:p>
            <a:pPr marL="114300" indent="0">
              <a:buNone/>
            </a:pPr>
            <a:r>
              <a:rPr lang="ru-RU" sz="1800" dirty="0" smtClean="0"/>
              <a:t>Файлы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m</a:t>
            </a:r>
            <a:r>
              <a:rPr lang="en-US" sz="1800" dirty="0" smtClean="0"/>
              <a:t>ain.py – </a:t>
            </a:r>
            <a:r>
              <a:rPr lang="ru-RU" sz="1800" dirty="0" smtClean="0"/>
              <a:t>главный код приложения.</a:t>
            </a:r>
          </a:p>
          <a:p>
            <a:r>
              <a:rPr lang="en-US" sz="1800" dirty="0" smtClean="0"/>
              <a:t>logs.log – </a:t>
            </a:r>
            <a:r>
              <a:rPr lang="ru-RU" sz="1800" dirty="0" smtClean="0"/>
              <a:t>журнал, созданный библиотекой </a:t>
            </a:r>
            <a:r>
              <a:rPr lang="en-US" sz="1800" dirty="0" smtClean="0"/>
              <a:t>logging.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460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114300" indent="0" algn="ctr">
              <a:buNone/>
            </a:pPr>
            <a:r>
              <a:rPr lang="en-US"/>
              <a:t>https://post-it-site.herokuapp.com/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r>
              <a:rPr lang="en-US" dirty="0" smtClean="0"/>
              <a:t>: </a:t>
            </a:r>
          </a:p>
          <a:p>
            <a:pPr marL="114300" indent="0">
              <a:buNone/>
            </a:pPr>
            <a:r>
              <a:rPr lang="ru-RU" dirty="0" smtClean="0"/>
              <a:t>Работа помогла проверить и отработать знание особенностей библиотек </a:t>
            </a:r>
            <a:r>
              <a:rPr lang="en-US" dirty="0" smtClean="0"/>
              <a:t>Flask, Flask-WTF, Flask-login, </a:t>
            </a:r>
            <a:r>
              <a:rPr lang="ru-RU" dirty="0" smtClean="0"/>
              <a:t>а также </a:t>
            </a:r>
            <a:r>
              <a:rPr lang="en-US" dirty="0" err="1" smtClean="0"/>
              <a:t>os</a:t>
            </a:r>
            <a:r>
              <a:rPr lang="en-US" dirty="0" smtClean="0"/>
              <a:t>, logging </a:t>
            </a:r>
            <a:r>
              <a:rPr lang="ru-RU" dirty="0" smtClean="0"/>
              <a:t>и </a:t>
            </a:r>
            <a:r>
              <a:rPr lang="en-US" dirty="0" err="1" smtClean="0"/>
              <a:t>sqlalchemy</a:t>
            </a:r>
            <a:r>
              <a:rPr lang="en-US" dirty="0" smtClean="0"/>
              <a:t>.</a:t>
            </a:r>
          </a:p>
          <a:p>
            <a:r>
              <a:rPr lang="ru-RU" dirty="0" smtClean="0"/>
              <a:t>Доработка и развитие</a:t>
            </a:r>
            <a:r>
              <a:rPr lang="en-US" dirty="0" smtClean="0"/>
              <a:t>: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В будущих целях добавить простейший обмен быстрыми сообщениями и организовать группы пользователей с отдельными записями.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5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5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113</TotalTime>
  <Words>205</Words>
  <Application>Microsoft Office PowerPoint</Application>
  <PresentationFormat>Экран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Аптека</vt:lpstr>
      <vt:lpstr>Post It</vt:lpstr>
      <vt:lpstr>введение</vt:lpstr>
      <vt:lpstr>Описание</vt:lpstr>
      <vt:lpstr>Демонстрация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It</dc:title>
  <dc:creator>Timothy</dc:creator>
  <cp:lastModifiedBy>Timothy</cp:lastModifiedBy>
  <cp:revision>5</cp:revision>
  <dcterms:created xsi:type="dcterms:W3CDTF">2021-04-23T16:31:17Z</dcterms:created>
  <dcterms:modified xsi:type="dcterms:W3CDTF">2021-04-23T18:24:58Z</dcterms:modified>
</cp:coreProperties>
</file>