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BE8F1-8EE0-4305-9FD3-B6538EBD7FAE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2B7B-1743-4F7D-8EAE-B7D91259B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-it-site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733256"/>
            <a:ext cx="8784976" cy="91365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Над Проектом Работали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Анчиков</a:t>
            </a:r>
            <a:r>
              <a:rPr lang="ru-RU" dirty="0" smtClean="0">
                <a:solidFill>
                  <a:schemeClr val="tx1"/>
                </a:solidFill>
              </a:rPr>
              <a:t> Тимофей, Мазаев Илья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Post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It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введение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Организация социальной сети с возможностью выкладывания записей, оценки их с помощью </a:t>
            </a:r>
            <a:r>
              <a:rPr lang="en-US" dirty="0" smtClean="0"/>
              <a:t>“</a:t>
            </a:r>
            <a:r>
              <a:rPr lang="ru-RU" dirty="0" smtClean="0"/>
              <a:t>лайков</a:t>
            </a:r>
            <a:r>
              <a:rPr lang="en-US" dirty="0" smtClean="0"/>
              <a:t>”, </a:t>
            </a:r>
            <a:r>
              <a:rPr lang="ru-RU" dirty="0" smtClean="0"/>
              <a:t>а также подписки на интересующих пользователей.</a:t>
            </a:r>
          </a:p>
          <a:p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endParaRPr lang="ru-RU" dirty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Отработать</a:t>
            </a:r>
            <a:r>
              <a:rPr lang="en-US" dirty="0" smtClean="0"/>
              <a:t> </a:t>
            </a:r>
            <a:r>
              <a:rPr lang="ru-RU" dirty="0" smtClean="0"/>
              <a:t>классы, функции и методы из изученных библиотек.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Создание социальной сети для быстрого обмена информацией, а также для интерактива среди участников проекта.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7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Описание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2396171" cy="44069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15816" y="1719071"/>
            <a:ext cx="5770984" cy="440740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1800" dirty="0" smtClean="0"/>
              <a:t>Классы приложения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Post – </a:t>
            </a:r>
            <a:r>
              <a:rPr lang="ru-RU" sz="1800" dirty="0" smtClean="0"/>
              <a:t>запись пользователя.</a:t>
            </a:r>
          </a:p>
          <a:p>
            <a:r>
              <a:rPr lang="en-US" sz="1800" dirty="0" smtClean="0"/>
              <a:t>User – </a:t>
            </a:r>
            <a:r>
              <a:rPr lang="ru-RU" sz="1800" dirty="0" smtClean="0"/>
              <a:t>сам пользователь.</a:t>
            </a:r>
          </a:p>
          <a:p>
            <a:pPr marL="114300" indent="0">
              <a:buNone/>
            </a:pPr>
            <a:r>
              <a:rPr lang="ru-RU" sz="1800" dirty="0" smtClean="0"/>
              <a:t>Директории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ata – </a:t>
            </a:r>
            <a:r>
              <a:rPr lang="ru-RU" sz="1800" dirty="0" smtClean="0"/>
              <a:t>хранит файлы </a:t>
            </a:r>
            <a:r>
              <a:rPr lang="en-US" sz="1800" dirty="0" err="1" smtClean="0"/>
              <a:t>SqlAlchemy</a:t>
            </a:r>
            <a:r>
              <a:rPr lang="en-US" sz="1800" dirty="0" smtClean="0"/>
              <a:t> </a:t>
            </a:r>
            <a:r>
              <a:rPr lang="ru-RU" sz="1800" dirty="0" smtClean="0"/>
              <a:t>о таблицах базы данных</a:t>
            </a:r>
          </a:p>
          <a:p>
            <a:r>
              <a:rPr lang="en-US" sz="1800" dirty="0" err="1" smtClean="0"/>
              <a:t>db</a:t>
            </a:r>
            <a:r>
              <a:rPr lang="en-US" sz="1800" dirty="0" smtClean="0"/>
              <a:t> – </a:t>
            </a:r>
            <a:r>
              <a:rPr lang="ru-RU" sz="1800" dirty="0" smtClean="0"/>
              <a:t>хранит саму базу данных</a:t>
            </a:r>
          </a:p>
          <a:p>
            <a:r>
              <a:rPr lang="en-US" sz="1800" dirty="0" smtClean="0"/>
              <a:t>forms – </a:t>
            </a:r>
            <a:r>
              <a:rPr lang="ru-RU" sz="1800" dirty="0" smtClean="0"/>
              <a:t>формы </a:t>
            </a:r>
            <a:r>
              <a:rPr lang="en-US" sz="1800" dirty="0" smtClean="0"/>
              <a:t>WTF, </a:t>
            </a:r>
            <a:r>
              <a:rPr lang="ru-RU" sz="1800" dirty="0" smtClean="0"/>
              <a:t>предназначенные для регистрации, входа, а также создания новой записи.</a:t>
            </a:r>
          </a:p>
          <a:p>
            <a:r>
              <a:rPr lang="en-US" sz="1800" dirty="0" smtClean="0"/>
              <a:t>static – CSS-</a:t>
            </a:r>
            <a:r>
              <a:rPr lang="ru-RU" sz="1800" dirty="0" smtClean="0"/>
              <a:t>файлы и картинки, в которых иконка сайта и пользовательские изображения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templates – </a:t>
            </a:r>
            <a:r>
              <a:rPr lang="ru-RU" sz="1800" dirty="0" smtClean="0"/>
              <a:t>шаблоны </a:t>
            </a:r>
            <a:r>
              <a:rPr lang="en-US" sz="1800" dirty="0" smtClean="0"/>
              <a:t>Jinja2.</a:t>
            </a:r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Файлы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m</a:t>
            </a:r>
            <a:r>
              <a:rPr lang="en-US" sz="1800" dirty="0" smtClean="0"/>
              <a:t>ain.py – </a:t>
            </a:r>
            <a:r>
              <a:rPr lang="ru-RU" sz="1800" dirty="0" smtClean="0"/>
              <a:t>главный код приложения.</a:t>
            </a:r>
          </a:p>
          <a:p>
            <a:r>
              <a:rPr lang="en-US" sz="1800" dirty="0" smtClean="0"/>
              <a:t>logs.log – </a:t>
            </a:r>
            <a:r>
              <a:rPr lang="ru-RU" sz="1800" dirty="0" smtClean="0"/>
              <a:t>журнал, созданный библиотекой </a:t>
            </a:r>
            <a:r>
              <a:rPr lang="en-US" sz="1800" dirty="0" smtClean="0"/>
              <a:t>logging.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460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Демонстрация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373563"/>
          </a:xfrm>
        </p:spPr>
        <p:txBody>
          <a:bodyPr/>
          <a:lstStyle/>
          <a:p>
            <a:pPr marL="685800" lvl="2" indent="0" algn="ctr">
              <a:buNone/>
            </a:pPr>
            <a:endParaRPr lang="ru-RU" dirty="0" smtClean="0"/>
          </a:p>
          <a:p>
            <a:pPr marL="685800" lvl="2" indent="0" algn="ctr">
              <a:buNone/>
            </a:pPr>
            <a:endParaRPr lang="ru-RU" dirty="0"/>
          </a:p>
          <a:p>
            <a:pPr marL="685800" lvl="2" indent="0" algn="ctr">
              <a:buNone/>
            </a:pPr>
            <a:endParaRPr lang="ru-RU" dirty="0" smtClean="0"/>
          </a:p>
          <a:p>
            <a:pPr marL="685800" lvl="2" indent="0" algn="ctr">
              <a:buNone/>
            </a:pPr>
            <a:endParaRPr lang="ru-RU" dirty="0"/>
          </a:p>
          <a:p>
            <a:pPr marL="685800" lvl="2" indent="0" algn="ctr">
              <a:buNone/>
            </a:pPr>
            <a:endParaRPr lang="ru-RU" dirty="0" smtClean="0"/>
          </a:p>
          <a:p>
            <a:pPr marL="685800" lvl="2" indent="0" algn="ctr">
              <a:buNone/>
            </a:pPr>
            <a:r>
              <a:rPr lang="en-US" sz="4000" u="sng">
                <a:hlinkClick r:id="rId2" tooltip="https://post-it-site.herokuapp.com/"/>
              </a:rPr>
              <a:t>https://post-it-site.herokuapp.com/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794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Заключение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r>
              <a:rPr lang="ru-RU" dirty="0" smtClean="0"/>
              <a:t>Работа помогла проверить и отработать знание особенностей библиотек </a:t>
            </a:r>
            <a:r>
              <a:rPr lang="en-US" dirty="0" smtClean="0"/>
              <a:t>Flask, Flask-WTF, Flask-login, </a:t>
            </a:r>
            <a:r>
              <a:rPr lang="ru-RU" dirty="0" smtClean="0"/>
              <a:t>а также </a:t>
            </a:r>
            <a:r>
              <a:rPr lang="en-US" dirty="0" err="1" smtClean="0"/>
              <a:t>os</a:t>
            </a:r>
            <a:r>
              <a:rPr lang="en-US" dirty="0" smtClean="0"/>
              <a:t>, logging </a:t>
            </a:r>
            <a:r>
              <a:rPr lang="ru-RU" dirty="0" smtClean="0"/>
              <a:t>и </a:t>
            </a:r>
            <a:r>
              <a:rPr lang="en-US" dirty="0" err="1" smtClean="0"/>
              <a:t>sqlalchemy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Доработка и развитие</a:t>
            </a:r>
            <a:r>
              <a:rPr lang="en-US" dirty="0" smtClean="0"/>
              <a:t>: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 будущих целях добавить простейший обмен быстрыми сообщениями и организовать группы пользователей с отдельными записями.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5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Спасибо за внимание!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</TotalTime>
  <Words>205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Аптека</vt:lpstr>
      <vt:lpstr>Post It</vt:lpstr>
      <vt:lpstr>введение</vt:lpstr>
      <vt:lpstr>Описание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It</dc:title>
  <dc:creator>Timothy</dc:creator>
  <cp:lastModifiedBy>admin</cp:lastModifiedBy>
  <cp:revision>6</cp:revision>
  <dcterms:created xsi:type="dcterms:W3CDTF">2021-04-23T16:31:17Z</dcterms:created>
  <dcterms:modified xsi:type="dcterms:W3CDTF">2021-04-23T20:02:30Z</dcterms:modified>
</cp:coreProperties>
</file>