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E43DF7-FC7F-8EAE-9CB5-475AB65F6B57}" v="141" dt="2025-02-21T17:24:34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10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3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9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843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99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84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887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0865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2532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158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55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F23723A-EDDA-403A-81B9-FC72CBFF9878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64B23DC-A746-4FC4-B658-9BD53CD900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539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E5F3E-580D-5E7F-2FA8-C46185EEE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Веб-приложение для продажи спец техники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ECF91B0-A950-7193-3906-43750E224B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Выполнили</a:t>
            </a:r>
            <a:r>
              <a:rPr lang="en-US" dirty="0"/>
              <a:t>: </a:t>
            </a:r>
            <a:r>
              <a:rPr lang="ru-RU" dirty="0">
                <a:latin typeface="Book Antiqua" panose="02040602050305030304" pitchFamily="18" charset="0"/>
              </a:rPr>
              <a:t>Гулинская Ирина 6303-010302</a:t>
            </a:r>
            <a:r>
              <a:rPr lang="en-US" dirty="0">
                <a:latin typeface="Book Antiqua" panose="02040602050305030304" pitchFamily="18" charset="0"/>
              </a:rPr>
              <a:t>D</a:t>
            </a:r>
          </a:p>
          <a:p>
            <a:r>
              <a:rPr lang="ru-RU" dirty="0">
                <a:latin typeface="Book Antiqua" panose="02040602050305030304" pitchFamily="18" charset="0"/>
              </a:rPr>
              <a:t>                    Абрамкин Илья 6303-010302</a:t>
            </a:r>
            <a:r>
              <a:rPr lang="en-US" dirty="0">
                <a:latin typeface="Book Antiqua" panose="02040602050305030304" pitchFamily="18" charset="0"/>
              </a:rPr>
              <a:t>D</a:t>
            </a:r>
            <a:endParaRPr lang="ru-RU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1864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106A28-26AE-E279-2389-25338A84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F2BFAC-C3B3-28FC-BBA8-A9E9E6033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Создать централизованную платформу для покупки спецтехники, где пользователи смогут просматривать предложения, осуществлять фильтрацию по различным параметрам и связываться напрямую для уточнения деталей сделки.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C18E367-A7BF-D4C9-CDCF-D9B0411D7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498" y="3290652"/>
            <a:ext cx="6279502" cy="313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4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8E9C1-2E38-B9E5-6DF4-A37EBC558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Бизнес 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1F7BE-315D-D8E3-C2DC-E6C8AFAD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9055359" cy="358762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Создание эффективной, масштабируемой и удобной в использовании платформы, позволяющей:</a:t>
            </a:r>
          </a:p>
          <a:p>
            <a:r>
              <a:rPr lang="ru-RU" dirty="0"/>
              <a:t>Быстро находить нужное транспортное средство или спецтехнику по заданным параметрам.</a:t>
            </a:r>
          </a:p>
          <a:p>
            <a:r>
              <a:rPr lang="ru-RU" dirty="0"/>
              <a:t>Упрощать процесс размещения объявлений для продавцов.</a:t>
            </a:r>
          </a:p>
          <a:p>
            <a:r>
              <a:rPr lang="ru-RU" dirty="0"/>
              <a:t>Обеспечивать безопасное и прозрачное взаимодействие между продавцами и покупателями.</a:t>
            </a:r>
          </a:p>
          <a:p>
            <a:r>
              <a:rPr lang="ru-RU" dirty="0"/>
              <a:t>Повысить доверие к сервису за счёт качественного интерфейса и надёжной архитектуры.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797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27882B-B805-2F84-C925-8A746F17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E2634-D1AB-0B19-469A-DC15C9121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Размещение объявлений: Продавцы могут добавлять, удалять, изменять объявления с информацией о транспорте после аутентификации.</a:t>
            </a:r>
          </a:p>
          <a:p>
            <a:r>
              <a:rPr lang="ru-RU" dirty="0"/>
              <a:t>Поиск и фильтрация: Пользователи могут осуществлять поиск по различным критериям.</a:t>
            </a:r>
          </a:p>
          <a:p>
            <a:r>
              <a:rPr lang="ru-RU" dirty="0"/>
              <a:t>Просмотр деталей объявления: Детальная информация о технике, фотографии.</a:t>
            </a:r>
          </a:p>
          <a:p>
            <a:r>
              <a:rPr lang="ru-RU" dirty="0"/>
              <a:t>Обратная связь: Возможность связаться с продавцом через встроенные формы.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974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135E4A-7DDA-077A-3707-BA0F57C03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ru-RU" dirty="0"/>
            </a:br>
            <a:r>
              <a:rPr lang="ru-RU" dirty="0"/>
              <a:t>Примеры сценариев использования: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4D72E7-A1F9-A848-C1FC-B9D6C71FD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45720" indent="0" rtl="0">
              <a:buNone/>
            </a:pPr>
            <a:r>
              <a:rPr lang="ru-RU" sz="4000" i="1" dirty="0">
                <a:latin typeface="+mj-lt"/>
                <a:ea typeface="+mj-ea"/>
                <a:cs typeface="+mj-cs"/>
              </a:rPr>
              <a:t>Поиск и просмотр объявлений: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Покупатель заходит на главную страницу и видит список опубликованных объявлений.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Использует фильтры для уточнения поиска (например, выбирает технику определённой марки, ценовой диапазон, год выпуска).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Кликает на понравившееся объявление для просмотра детальной информации.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При необходимости связывается с продавцом через указанные контактные данные или отправляет заявку через форму.</a:t>
            </a:r>
          </a:p>
          <a:p>
            <a:pPr marL="45720" indent="0" rtl="0">
              <a:buNone/>
            </a:pPr>
            <a:r>
              <a:rPr lang="ru-RU" sz="4000" i="1" dirty="0">
                <a:latin typeface="+mj-lt"/>
                <a:ea typeface="+mj-ea"/>
                <a:cs typeface="+mj-cs"/>
              </a:rPr>
              <a:t>Управление учётной записью: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4000" dirty="0">
                <a:latin typeface="+mj-lt"/>
                <a:ea typeface="+mj-ea"/>
                <a:cs typeface="+mj-cs"/>
              </a:rPr>
              <a:t>Продавец имеет возможность, просматривать опубликованные объявления, удалять устаревшие или проданные предложения и указывать статус заявки('новая', 'завершена’)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261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8ED798-0DA8-162D-9426-82377192C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технологий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15E9C03-B85C-013E-7CED-EAB5C5332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20" y="4887410"/>
            <a:ext cx="2489677" cy="72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stAPI — Getting Started. As we all now 😜 FastAPI is a modern… | by  Dorian Machado | Medium">
            <a:extLst>
              <a:ext uri="{FF2B5EF4-FFF2-40B4-BE49-F238E27FC236}">
                <a16:creationId xmlns:a16="http://schemas.microsoft.com/office/drawing/2014/main" id="{CD611E74-AF64-864F-94BD-C66E3D4A5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638" y="1710501"/>
            <a:ext cx="2125249" cy="11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 descr="Изображение выглядит как текст, диаграмма, Шрифт, ли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307AF77-2F5A-3DFC-0599-828424E60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3354" y="288146"/>
            <a:ext cx="1793215" cy="6262057"/>
          </a:xfrm>
          <a:prstGeom prst="rect">
            <a:avLst/>
          </a:prstGeom>
          <a:ln>
            <a:noFill/>
          </a:ln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3CFD6F78-D453-FB9D-C771-9CEAC5161323}"/>
              </a:ext>
            </a:extLst>
          </p:cNvPr>
          <p:cNvSpPr txBox="1">
            <a:spLocks/>
          </p:cNvSpPr>
          <p:nvPr/>
        </p:nvSpPr>
        <p:spPr>
          <a:xfrm>
            <a:off x="1145299" y="1848233"/>
            <a:ext cx="5688330" cy="453021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ru-RU" b="1" dirty="0"/>
              <a:t>Backend:</a:t>
            </a:r>
          </a:p>
          <a:p>
            <a:pPr marL="45720" indent="0">
              <a:buNone/>
            </a:pPr>
            <a:r>
              <a:rPr lang="ru-RU" dirty="0"/>
              <a:t>Python + FastAPI</a:t>
            </a:r>
            <a:endParaRPr lang="ru-RU" i="1" dirty="0"/>
          </a:p>
          <a:p>
            <a:pPr marL="45720" indent="0">
              <a:buNone/>
            </a:pPr>
            <a:r>
              <a:rPr lang="ru-RU" dirty="0"/>
              <a:t>Uvicorn – ASGI-сервер для запуска асинхронныхприложений на базе FastAPI</a:t>
            </a:r>
          </a:p>
          <a:p>
            <a:pPr marL="45720" indent="0">
              <a:buNone/>
            </a:pPr>
            <a:r>
              <a:rPr lang="ru-RU" dirty="0"/>
              <a:t>SQLAlchemy - библиотека для работы с реляционными базами данных через Python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ru-RU" b="1" dirty="0"/>
              <a:t>Frontend:</a:t>
            </a:r>
          </a:p>
          <a:p>
            <a:pPr marL="45720" indent="0">
              <a:buNone/>
            </a:pPr>
            <a:r>
              <a:rPr lang="ru-RU" dirty="0"/>
              <a:t>JavaScript + React</a:t>
            </a:r>
          </a:p>
          <a:p>
            <a:pPr marL="45720" indent="0">
              <a:buNone/>
            </a:pPr>
            <a:r>
              <a:rPr lang="ru-RU" dirty="0"/>
              <a:t>React Router - для маршрутизации в приложении</a:t>
            </a:r>
          </a:p>
          <a:p>
            <a:pPr marL="45720" indent="0">
              <a:buNone/>
            </a:pPr>
            <a:r>
              <a:rPr lang="ru-RU" dirty="0"/>
              <a:t>Axios - для выполнения HTTP-запросов к FastAPI</a:t>
            </a:r>
          </a:p>
        </p:txBody>
      </p:sp>
      <p:pic>
        <p:nvPicPr>
          <p:cNvPr id="9" name="Рисунок 8" descr="A Beginner's Guide to SQLAlchemy ORM: Simplifying Database Interactions  with Python | by Ananya Gupta | Python in Plain English">
            <a:extLst>
              <a:ext uri="{FF2B5EF4-FFF2-40B4-BE49-F238E27FC236}">
                <a16:creationId xmlns:a16="http://schemas.microsoft.com/office/drawing/2014/main" id="{8F46E60F-CDDC-51B8-28CF-5003601DE9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438" y="9350172"/>
            <a:ext cx="1966824" cy="881620"/>
          </a:xfrm>
          <a:prstGeom prst="rect">
            <a:avLst/>
          </a:prstGeom>
        </p:spPr>
      </p:pic>
      <p:pic>
        <p:nvPicPr>
          <p:cNvPr id="10" name="Рисунок 9" descr="GitHub - encode/uvicorn: An ASGI web server, for Python. 🦄">
            <a:extLst>
              <a:ext uri="{FF2B5EF4-FFF2-40B4-BE49-F238E27FC236}">
                <a16:creationId xmlns:a16="http://schemas.microsoft.com/office/drawing/2014/main" id="{7026F2C7-6819-6558-94B3-B7EFDEE963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438" y="9102306"/>
            <a:ext cx="1492372" cy="1362976"/>
          </a:xfrm>
          <a:prstGeom prst="rect">
            <a:avLst/>
          </a:prstGeom>
        </p:spPr>
      </p:pic>
      <p:pic>
        <p:nvPicPr>
          <p:cNvPr id="11" name="Рисунок 10" descr="A BEGINNER'S GUIDE TO REACT JS - 2023 EDITION, Australia">
            <a:extLst>
              <a:ext uri="{FF2B5EF4-FFF2-40B4-BE49-F238E27FC236}">
                <a16:creationId xmlns:a16="http://schemas.microsoft.com/office/drawing/2014/main" id="{FF2772FB-C8A6-0F01-544D-0D9FBC91C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6" y="9356984"/>
            <a:ext cx="1981200" cy="1328072"/>
          </a:xfrm>
          <a:prstGeom prst="rect">
            <a:avLst/>
          </a:prstGeom>
        </p:spPr>
      </p:pic>
      <p:pic>
        <p:nvPicPr>
          <p:cNvPr id="13" name="Picture 8" descr="Изображение выглядит как туман, дерево, на открытом воздухе, лес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D77A4652-EE5C-49FB-D2BD-1C7638021C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810" y="3192320"/>
            <a:ext cx="2004378" cy="112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4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48136-8392-8ACA-2823-D9752070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Логическая схема базы данных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2AFF80D-71CD-5110-C4A1-A94DDCC99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72" y="1536192"/>
            <a:ext cx="6948855" cy="511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82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E35FD9-D0A9-DCA6-084C-D7CBBBA5F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API (</a:t>
            </a:r>
            <a:r>
              <a:rPr lang="en-US" dirty="0" err="1"/>
              <a:t>OpenAPI</a:t>
            </a:r>
            <a:r>
              <a:rPr lang="en-US" dirty="0"/>
              <a:t>/Swagger) </a:t>
            </a:r>
            <a:endParaRPr lang="ru-RU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3DA0E71F-7094-4131-4E75-C684CA41B4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1604134"/>
              </p:ext>
            </p:extLst>
          </p:nvPr>
        </p:nvGraphicFramePr>
        <p:xfrm>
          <a:off x="558083" y="2103930"/>
          <a:ext cx="5731194" cy="2895600"/>
        </p:xfrm>
        <a:graphic>
          <a:graphicData uri="http://schemas.openxmlformats.org/drawingml/2006/table">
            <a:tbl>
              <a:tblPr/>
              <a:tblGrid>
                <a:gridCol w="1910398">
                  <a:extLst>
                    <a:ext uri="{9D8B030D-6E8A-4147-A177-3AD203B41FA5}">
                      <a16:colId xmlns:a16="http://schemas.microsoft.com/office/drawing/2014/main" val="3604247656"/>
                    </a:ext>
                  </a:extLst>
                </a:gridCol>
                <a:gridCol w="1910398">
                  <a:extLst>
                    <a:ext uri="{9D8B030D-6E8A-4147-A177-3AD203B41FA5}">
                      <a16:colId xmlns:a16="http://schemas.microsoft.com/office/drawing/2014/main" val="2493464507"/>
                    </a:ext>
                  </a:extLst>
                </a:gridCol>
                <a:gridCol w="1910398">
                  <a:extLst>
                    <a:ext uri="{9D8B030D-6E8A-4147-A177-3AD203B41FA5}">
                      <a16:colId xmlns:a16="http://schemas.microsoft.com/office/drawing/2014/main" val="28252243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/api/vehicles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списка техники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424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/api/vehicles/{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vehicle_id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деталей товара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798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purchase_requests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 заявки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0690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purchase_requests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/{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request_id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заявки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976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/categories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списка категорий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1409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/auth/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 продавца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676491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2D2DA648-4E1F-B1B9-7599-8789325FB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449" y="210424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00F1192E-AC37-6279-2C00-BA0E8DE92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533263"/>
              </p:ext>
            </p:extLst>
          </p:nvPr>
        </p:nvGraphicFramePr>
        <p:xfrm>
          <a:off x="6799270" y="2103930"/>
          <a:ext cx="4834647" cy="3322320"/>
        </p:xfrm>
        <a:graphic>
          <a:graphicData uri="http://schemas.openxmlformats.org/drawingml/2006/table">
            <a:tbl>
              <a:tblPr/>
              <a:tblGrid>
                <a:gridCol w="1611549">
                  <a:extLst>
                    <a:ext uri="{9D8B030D-6E8A-4147-A177-3AD203B41FA5}">
                      <a16:colId xmlns:a16="http://schemas.microsoft.com/office/drawing/2014/main" val="3695096536"/>
                    </a:ext>
                  </a:extLst>
                </a:gridCol>
                <a:gridCol w="1611549">
                  <a:extLst>
                    <a:ext uri="{9D8B030D-6E8A-4147-A177-3AD203B41FA5}">
                      <a16:colId xmlns:a16="http://schemas.microsoft.com/office/drawing/2014/main" val="230629134"/>
                    </a:ext>
                  </a:extLst>
                </a:gridCol>
                <a:gridCol w="1611549">
                  <a:extLst>
                    <a:ext uri="{9D8B030D-6E8A-4147-A177-3AD203B41FA5}">
                      <a16:colId xmlns:a16="http://schemas.microsoft.com/office/drawing/2014/main" val="18389973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/api/company_news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списка новостей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96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GET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/api/company_news/{news_id}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Получение деталей новости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9842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/api/vehicles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Добавление объявления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620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/api/vehicles/{vehicles_id}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Редактирование объявления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7334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/vehicles/{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vehicle_id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Удаление объявления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37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/auth/login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Вход продавца в систему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102678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76FCE7E9-4168-4010-0905-8F2DA7C48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5556" y="2438943"/>
            <a:ext cx="1028477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407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D0F56-660A-F9B1-86E8-190F044B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239919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783444994"/>
      </p:ext>
    </p:extLst>
  </p:cSld>
  <p:clrMapOvr>
    <a:masterClrMapping/>
  </p:clrMapOvr>
</p:sld>
</file>

<file path=ppt/theme/theme1.xml><?xml version="1.0" encoding="utf-8"?>
<a:theme xmlns:a="http://schemas.openxmlformats.org/drawingml/2006/main" name="Базис">
  <a:themeElements>
    <a:clrScheme name="Базис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Базис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ис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4407</TotalTime>
  <Words>430</Words>
  <Application>Microsoft Office PowerPoint</Application>
  <PresentationFormat>Широкоэкранный</PresentationFormat>
  <Paragraphs>73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Book Antiqua</vt:lpstr>
      <vt:lpstr>Corbel</vt:lpstr>
      <vt:lpstr>Times New Roman</vt:lpstr>
      <vt:lpstr>Базис</vt:lpstr>
      <vt:lpstr>Веб-приложение для продажи спец техники</vt:lpstr>
      <vt:lpstr>Цель проекта</vt:lpstr>
      <vt:lpstr>Бизнес цель</vt:lpstr>
      <vt:lpstr>Функционал</vt:lpstr>
      <vt:lpstr> Примеры сценариев использования: </vt:lpstr>
      <vt:lpstr>Стек технологий</vt:lpstr>
      <vt:lpstr>Логическая схема базы данных</vt:lpstr>
      <vt:lpstr>API (OpenAPI/Swagger)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Ирина Гулинская</dc:creator>
  <cp:lastModifiedBy>Илья Абрамкин</cp:lastModifiedBy>
  <cp:revision>76</cp:revision>
  <dcterms:created xsi:type="dcterms:W3CDTF">2025-02-18T13:00:28Z</dcterms:created>
  <dcterms:modified xsi:type="dcterms:W3CDTF">2025-02-25T05:41:36Z</dcterms:modified>
</cp:coreProperties>
</file>