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43DF7-FC7F-8EAE-9CB5-475AB65F6B57}" v="141" dt="2025-02-21T17:24:3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0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4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3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8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5F3E-580D-5E7F-2FA8-C46185EEE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Веб-приложение для продажи спец техники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CF91B0-A950-7193-3906-43750E224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>
                <a:latin typeface="Book Antiqua" panose="02040602050305030304" pitchFamily="18" charset="0"/>
              </a:rPr>
              <a:t>Гулинская Ирина 6303-010302</a:t>
            </a:r>
            <a:r>
              <a:rPr lang="en-US" dirty="0">
                <a:latin typeface="Book Antiqua" panose="02040602050305030304" pitchFamily="18" charset="0"/>
              </a:rPr>
              <a:t>D</a:t>
            </a:r>
          </a:p>
          <a:p>
            <a:r>
              <a:rPr lang="ru-RU" dirty="0">
                <a:latin typeface="Book Antiqua" panose="02040602050305030304" pitchFamily="18" charset="0"/>
              </a:rPr>
              <a:t>                    Абрамкин Илья 6303-010302</a:t>
            </a:r>
            <a:r>
              <a:rPr lang="en-US" dirty="0">
                <a:latin typeface="Book Antiqua" panose="02040602050305030304" pitchFamily="18" charset="0"/>
              </a:rPr>
              <a:t>D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06A28-26AE-E279-2389-25338A8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2BFAC-C3B3-28FC-BBA8-A9E9E603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централизованную платформу для покупки спецтехники, где пользователи смогут просматривать предложения, осуществлять фильтрацию по различным параметрам и связываться напрямую для уточнения деталей сделки.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18E367-A7BF-D4C9-CDCF-D9B0411D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98" y="3290652"/>
            <a:ext cx="6279502" cy="31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8E9C1-2E38-B9E5-6DF4-A37EBC5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1F7BE-315D-D8E3-C2DC-E6C8AFA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055359" cy="35876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Создание эффективной, масштабируемой и удобной в использовании платформы, позволяющей:</a:t>
            </a:r>
          </a:p>
          <a:p>
            <a:r>
              <a:rPr lang="ru-RU" dirty="0"/>
              <a:t>Быстро находить нужное транспортное средство или спецтехнику по заданным параметрам.</a:t>
            </a:r>
          </a:p>
          <a:p>
            <a:r>
              <a:rPr lang="ru-RU" dirty="0"/>
              <a:t>Упрощать процесс размещения объявлений для продавцов.</a:t>
            </a:r>
          </a:p>
          <a:p>
            <a:r>
              <a:rPr lang="ru-RU" dirty="0"/>
              <a:t>Обеспечивать безопасное и прозрачное взаимодействие между продавцами и покупателями.</a:t>
            </a:r>
          </a:p>
          <a:p>
            <a:r>
              <a:rPr lang="ru-RU" dirty="0"/>
              <a:t>Повысить доверие к сервису за счёт качественного интерфейса и надёжной архитектуры.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9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7882B-B805-2F84-C925-8A746F1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E2634-D1AB-0B19-469A-DC15C91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Размещение объявлений: Продавцы могут добавлять, удалять, изменять объявления с информацией о транспорте после аутентификации.</a:t>
            </a:r>
          </a:p>
          <a:p>
            <a:r>
              <a:rPr lang="ru-RU" dirty="0"/>
              <a:t>Поиск и фильтрация: Пользователи могут осуществлять поиск по различным критериям.</a:t>
            </a:r>
          </a:p>
          <a:p>
            <a:r>
              <a:rPr lang="ru-RU" dirty="0"/>
              <a:t>Просмотр деталей объявления: Детальная информация о технике, фотографии.</a:t>
            </a:r>
          </a:p>
          <a:p>
            <a:r>
              <a:rPr lang="ru-RU" dirty="0"/>
              <a:t>Обратная связь: Возможность связаться с продавцом через встроенные 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7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5E4A-7DDA-077A-3707-BA0F57C0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Примеры сценариев использования: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D72E7-A1F9-A848-C1FC-B9D6C71F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" indent="0" rtl="0">
              <a:buNone/>
            </a:pPr>
            <a:r>
              <a:rPr lang="ru-RU" sz="4000" i="1" dirty="0">
                <a:latin typeface="+mj-lt"/>
                <a:ea typeface="+mj-ea"/>
                <a:cs typeface="+mj-cs"/>
              </a:rPr>
              <a:t>Поиск и просмотр объявлений: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Покупатель заходит на главную страницу и видит список опубликованных объявлений.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Использует фильтры для уточнения поиска (например, выбирает технику определённой марки, ценовой диапазон, год выпуска).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Кликает на понравившееся объявление для просмотра детальной информации.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При необходимости связывается с продавцом через указанные контактные данные или отправляет заявку через форму.</a:t>
            </a:r>
          </a:p>
          <a:p>
            <a:pPr marL="45720" indent="0" rtl="0">
              <a:buNone/>
            </a:pPr>
            <a:r>
              <a:rPr lang="ru-RU" sz="4000" i="1" dirty="0">
                <a:latin typeface="+mj-lt"/>
                <a:ea typeface="+mj-ea"/>
                <a:cs typeface="+mj-cs"/>
              </a:rPr>
              <a:t>Управление учётной записью: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Продавец имеет возможность, просматривать опубликованные объявления, удалять устаревшие или проданные предложения и указывать статус заявки('новая', 'завершена’)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1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ED798-0DA8-162D-9426-82377192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5E9C03-B85C-013E-7CED-EAB5C533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20" y="4887410"/>
            <a:ext cx="2489677" cy="7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stAPI — Getting Started. As we all now 😜 FastAPI is a modern… | by  Dorian Machado | Medium">
            <a:extLst>
              <a:ext uri="{FF2B5EF4-FFF2-40B4-BE49-F238E27FC236}">
                <a16:creationId xmlns:a16="http://schemas.microsoft.com/office/drawing/2014/main" id="{CD611E74-AF64-864F-94BD-C66E3D4A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38" y="1710501"/>
            <a:ext cx="2125249" cy="11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текст, диаграмма, Шрифт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307AF77-2F5A-3DFC-0599-828424E6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354" y="288146"/>
            <a:ext cx="1793215" cy="6262057"/>
          </a:xfrm>
          <a:prstGeom prst="rect">
            <a:avLst/>
          </a:prstGeom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CFD6F78-D453-FB9D-C771-9CEAC5161323}"/>
              </a:ext>
            </a:extLst>
          </p:cNvPr>
          <p:cNvSpPr txBox="1">
            <a:spLocks/>
          </p:cNvSpPr>
          <p:nvPr/>
        </p:nvSpPr>
        <p:spPr>
          <a:xfrm>
            <a:off x="1145299" y="1848233"/>
            <a:ext cx="5688330" cy="4530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b="1" dirty="0"/>
              <a:t>Backend:</a:t>
            </a:r>
          </a:p>
          <a:p>
            <a:pPr marL="45720" indent="0">
              <a:buNone/>
            </a:pPr>
            <a:r>
              <a:rPr lang="ru-RU" dirty="0"/>
              <a:t>Python + FastAPI</a:t>
            </a:r>
            <a:endParaRPr lang="ru-RU" i="1" dirty="0"/>
          </a:p>
          <a:p>
            <a:pPr marL="45720" indent="0">
              <a:buNone/>
            </a:pPr>
            <a:r>
              <a:rPr lang="ru-RU" dirty="0"/>
              <a:t>Uvicorn – ASGI-сервер для запуска асинхронныхприложений на базе FastAPI</a:t>
            </a:r>
          </a:p>
          <a:p>
            <a:pPr marL="45720" indent="0">
              <a:buNone/>
            </a:pPr>
            <a:r>
              <a:rPr lang="ru-RU" dirty="0"/>
              <a:t>SQLAlchemy - библиотека для работы с реляционными базами данных через Python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b="1" dirty="0"/>
              <a:t>Frontend:</a:t>
            </a:r>
          </a:p>
          <a:p>
            <a:pPr marL="45720" indent="0">
              <a:buNone/>
            </a:pPr>
            <a:r>
              <a:rPr lang="ru-RU" dirty="0"/>
              <a:t>JavaScript + React</a:t>
            </a:r>
          </a:p>
          <a:p>
            <a:pPr marL="45720" indent="0">
              <a:buNone/>
            </a:pPr>
            <a:r>
              <a:rPr lang="ru-RU" dirty="0"/>
              <a:t>React Router - для маршрутизации в приложении</a:t>
            </a:r>
          </a:p>
          <a:p>
            <a:pPr marL="45720" indent="0">
              <a:buNone/>
            </a:pPr>
            <a:r>
              <a:rPr lang="ru-RU" dirty="0"/>
              <a:t>Axios - для выполнения HTTP-запросов к FastAPI</a:t>
            </a:r>
          </a:p>
        </p:txBody>
      </p:sp>
      <p:pic>
        <p:nvPicPr>
          <p:cNvPr id="9" name="Рисунок 8" descr="A Beginner's Guide to SQLAlchemy ORM: Simplifying Database Interactions  with Python | by Ananya Gupta | Python in Plain English">
            <a:extLst>
              <a:ext uri="{FF2B5EF4-FFF2-40B4-BE49-F238E27FC236}">
                <a16:creationId xmlns:a16="http://schemas.microsoft.com/office/drawing/2014/main" id="{8F46E60F-CDDC-51B8-28CF-5003601DE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8" y="9350172"/>
            <a:ext cx="1966824" cy="881620"/>
          </a:xfrm>
          <a:prstGeom prst="rect">
            <a:avLst/>
          </a:prstGeom>
        </p:spPr>
      </p:pic>
      <p:pic>
        <p:nvPicPr>
          <p:cNvPr id="10" name="Рисунок 9" descr="GitHub - encode/uvicorn: An ASGI web server, for Python. 🦄">
            <a:extLst>
              <a:ext uri="{FF2B5EF4-FFF2-40B4-BE49-F238E27FC236}">
                <a16:creationId xmlns:a16="http://schemas.microsoft.com/office/drawing/2014/main" id="{7026F2C7-6819-6558-94B3-B7EFDEE96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38" y="9102306"/>
            <a:ext cx="1492372" cy="1362976"/>
          </a:xfrm>
          <a:prstGeom prst="rect">
            <a:avLst/>
          </a:prstGeom>
        </p:spPr>
      </p:pic>
      <p:pic>
        <p:nvPicPr>
          <p:cNvPr id="11" name="Рисунок 10" descr="A BEGINNER'S GUIDE TO REACT JS - 2023 EDITION, Australia">
            <a:extLst>
              <a:ext uri="{FF2B5EF4-FFF2-40B4-BE49-F238E27FC236}">
                <a16:creationId xmlns:a16="http://schemas.microsoft.com/office/drawing/2014/main" id="{FF2772FB-C8A6-0F01-544D-0D9FBC91C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" y="9356984"/>
            <a:ext cx="1981200" cy="1328072"/>
          </a:xfrm>
          <a:prstGeom prst="rect">
            <a:avLst/>
          </a:prstGeom>
        </p:spPr>
      </p:pic>
      <p:pic>
        <p:nvPicPr>
          <p:cNvPr id="13" name="Picture 8" descr="Изображение выглядит как туман, дерево, на открытом воздухе, лес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77A4652-EE5C-49FB-D2BD-1C7638021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0" y="3192320"/>
            <a:ext cx="2004378" cy="11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8136-8392-8ACA-2823-D975207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схема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E7CBFC-8EB1-C928-67D2-42F2DDB1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19" y="1609259"/>
            <a:ext cx="7563562" cy="49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8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35FD9-D0A9-DCA6-084C-D7CBBBA5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OpenAPI</a:t>
            </a:r>
            <a:r>
              <a:rPr lang="en-US" dirty="0"/>
              <a:t>/Swagger) 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DA0E71F-7094-4131-4E75-C684CA41B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347162"/>
              </p:ext>
            </p:extLst>
          </p:nvPr>
        </p:nvGraphicFramePr>
        <p:xfrm>
          <a:off x="558083" y="2103930"/>
          <a:ext cx="5731194" cy="2555240"/>
        </p:xfrm>
        <a:graphic>
          <a:graphicData uri="http://schemas.openxmlformats.org/drawingml/2006/table">
            <a:tbl>
              <a:tblPr/>
              <a:tblGrid>
                <a:gridCol w="1910398">
                  <a:extLst>
                    <a:ext uri="{9D8B030D-6E8A-4147-A177-3AD203B41FA5}">
                      <a16:colId xmlns:a16="http://schemas.microsoft.com/office/drawing/2014/main" val="3604247656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2493464507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2825224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техники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42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/api/vehicles/{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деталей товара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79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purchase_requests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заявки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90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purchase_requests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/{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заявки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7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/categories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категорий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14092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D2DA648-4E1F-B1B9-7599-8789325F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49" y="21042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0F1192E-AC37-6279-2C00-BA0E8DE9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9264"/>
              </p:ext>
            </p:extLst>
          </p:nvPr>
        </p:nvGraphicFramePr>
        <p:xfrm>
          <a:off x="6799270" y="2103930"/>
          <a:ext cx="4834647" cy="2768600"/>
        </p:xfrm>
        <a:graphic>
          <a:graphicData uri="http://schemas.openxmlformats.org/drawingml/2006/table">
            <a:tbl>
              <a:tblPr/>
              <a:tblGrid>
                <a:gridCol w="1611549">
                  <a:extLst>
                    <a:ext uri="{9D8B030D-6E8A-4147-A177-3AD203B41FA5}">
                      <a16:colId xmlns:a16="http://schemas.microsoft.com/office/drawing/2014/main" val="3695096536"/>
                    </a:ext>
                  </a:extLst>
                </a:gridCol>
                <a:gridCol w="1611549">
                  <a:extLst>
                    <a:ext uri="{9D8B030D-6E8A-4147-A177-3AD203B41FA5}">
                      <a16:colId xmlns:a16="http://schemas.microsoft.com/office/drawing/2014/main" val="230629134"/>
                    </a:ext>
                  </a:extLst>
                </a:gridCol>
                <a:gridCol w="1611549">
                  <a:extLst>
                    <a:ext uri="{9D8B030D-6E8A-4147-A177-3AD203B41FA5}">
                      <a16:colId xmlns:a16="http://schemas.microsoft.com/office/drawing/2014/main" val="183899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/api/company_news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новостей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96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/api/company_news/{news_id}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деталей новости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8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2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/api/vehicles/{vehicles_id}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/vehicles/{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vehicle_id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37589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6FCE7E9-4168-4010-0905-8F2DA7C4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556" y="2438943"/>
            <a:ext cx="102847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0F56-660A-F9B1-86E8-190F044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39919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834449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432</TotalTime>
  <Words>410</Words>
  <Application>Microsoft Office PowerPoint</Application>
  <PresentationFormat>Широкоэкранный</PresentationFormat>
  <Paragraphs>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Corbel</vt:lpstr>
      <vt:lpstr>Times New Roman</vt:lpstr>
      <vt:lpstr>Базис</vt:lpstr>
      <vt:lpstr>Веб-приложение для продажи спец техники</vt:lpstr>
      <vt:lpstr>Цель проекта</vt:lpstr>
      <vt:lpstr>Бизнес цель</vt:lpstr>
      <vt:lpstr>Функционал</vt:lpstr>
      <vt:lpstr> Примеры сценариев использования: </vt:lpstr>
      <vt:lpstr>Стек технологий</vt:lpstr>
      <vt:lpstr>Логическая схема базы данных</vt:lpstr>
      <vt:lpstr>API (OpenAPI/Swagger)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Ирина Гулинская</dc:creator>
  <cp:lastModifiedBy>Илья Абрамкин</cp:lastModifiedBy>
  <cp:revision>75</cp:revision>
  <dcterms:created xsi:type="dcterms:W3CDTF">2025-02-18T13:00:28Z</dcterms:created>
  <dcterms:modified xsi:type="dcterms:W3CDTF">2025-02-22T09:50:21Z</dcterms:modified>
</cp:coreProperties>
</file>