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7" r:id="rId11"/>
    <p:sldId id="268" r:id="rId12"/>
    <p:sldId id="25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4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7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4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6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0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9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8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73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52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2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B5B2-BEAC-47DE-B838-0F24AF4531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99E9E-BD50-490D-A02C-F10473862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6320"/>
          </a:xfrm>
        </p:spPr>
        <p:txBody>
          <a:bodyPr anchor="ctr">
            <a:normAutofit/>
          </a:bodyPr>
          <a:lstStyle/>
          <a:p>
            <a:r>
              <a:rPr lang="ru-RU" sz="1800" dirty="0"/>
              <a:t>Частное </a:t>
            </a:r>
            <a:r>
              <a:rPr lang="ru-RU" sz="1800" dirty="0" smtClean="0"/>
              <a:t>учреждение </a:t>
            </a:r>
            <a:r>
              <a:rPr lang="ru-RU" sz="1800" dirty="0"/>
              <a:t>образования</a:t>
            </a:r>
            <a:br>
              <a:rPr lang="ru-RU" sz="1800" dirty="0"/>
            </a:br>
            <a:r>
              <a:rPr lang="ru-RU" sz="1800" dirty="0" smtClean="0"/>
              <a:t>«Колледж бизнеса и права»</a:t>
            </a:r>
            <a:br>
              <a:rPr lang="ru-RU" sz="1800" dirty="0" smtClean="0"/>
            </a:br>
            <a:endParaRPr lang="ru-RU" sz="18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548128" y="1926336"/>
            <a:ext cx="9265920" cy="2880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«Программное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средство для автоматизации учета и материальной оценки лесных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ресурсов»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0" y="0"/>
            <a:ext cx="3571875" cy="6858000"/>
            <a:chOff x="0" y="0"/>
            <a:chExt cx="3571875" cy="685800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571875" cy="594307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48128" cy="6858000"/>
            </a:xfrm>
            <a:prstGeom prst="rect">
              <a:avLst/>
            </a:prstGeom>
          </p:spPr>
        </p:pic>
      </p:grpSp>
      <p:sp>
        <p:nvSpPr>
          <p:cNvPr id="7" name="Заголовок 1"/>
          <p:cNvSpPr txBox="1">
            <a:spLocks/>
          </p:cNvSpPr>
          <p:nvPr/>
        </p:nvSpPr>
        <p:spPr>
          <a:xfrm>
            <a:off x="5185955" y="5149465"/>
            <a:ext cx="6286717" cy="410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/>
              <a:t>Разработчик: Алейчик Илья Дмитриевич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185955" y="5632705"/>
            <a:ext cx="6286718" cy="410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/>
              <a:t>Руководитель: </a:t>
            </a:r>
            <a:r>
              <a:rPr lang="ru-RU" sz="2400" dirty="0" err="1" smtClean="0"/>
              <a:t>Багласова</a:t>
            </a:r>
            <a:r>
              <a:rPr lang="ru-RU" sz="2400" dirty="0" smtClean="0"/>
              <a:t> Татьяна Георгиевна</a:t>
            </a:r>
            <a:endParaRPr lang="ru-RU" sz="2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6388607"/>
            <a:ext cx="12192000" cy="38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 smtClean="0"/>
              <a:t>2019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862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Охрана труда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ru-RU" sz="2400" dirty="0">
                <a:latin typeface="+mj-lt"/>
              </a:rPr>
              <a:t>В ходе проектирования были рассмотрены основные правовые, нормативные, социально-экономические и организационные вопросы охраны </a:t>
            </a:r>
            <a:r>
              <a:rPr lang="ru-RU" sz="2400" dirty="0" smtClean="0">
                <a:latin typeface="+mj-lt"/>
              </a:rPr>
              <a:t>труда, организации </a:t>
            </a:r>
            <a:r>
              <a:rPr lang="ru-RU" sz="2400" dirty="0">
                <a:latin typeface="+mj-lt"/>
              </a:rPr>
              <a:t>режима труда и отдыха при работе с </a:t>
            </a:r>
            <a:r>
              <a:rPr lang="ru-RU" sz="2400" dirty="0" smtClean="0">
                <a:latin typeface="+mj-lt"/>
              </a:rPr>
              <a:t>ПЭВМ, охраны окружающей среды, а так же пожарная безопасность.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3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Экономический раздел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В экономическом </a:t>
            </a:r>
            <a:r>
              <a:rPr lang="ru-RU" sz="2400" dirty="0" smtClean="0">
                <a:latin typeface="+mj-lt"/>
              </a:rPr>
              <a:t>разделе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были рассмотрены способы и произведены </a:t>
            </a:r>
            <a:r>
              <a:rPr lang="ru-RU" sz="2400" dirty="0">
                <a:latin typeface="+mj-lt"/>
              </a:rPr>
              <a:t>расчеты экономического эффекта программного средства, расчеты заработной платы исполнителей, проведена оценка сложности и трудоемкости разработки программного средства, проведены расчеты всевозможных отчислений и расходов. </a:t>
            </a:r>
            <a:endParaRPr lang="ru-RU" sz="2400" dirty="0" smtClean="0">
              <a:latin typeface="+mj-lt"/>
            </a:endParaRPr>
          </a:p>
          <a:p>
            <a:pPr marL="0" indent="0"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66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021" y="257229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Спасибо за внимание 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Сущность задачи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 flipH="1" flipV="1">
            <a:off x="8620125" y="0"/>
            <a:ext cx="3571875" cy="6858000"/>
            <a:chOff x="0" y="0"/>
            <a:chExt cx="3571875" cy="685800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571875" cy="594307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48128" cy="6858000"/>
            </a:xfrm>
            <a:prstGeom prst="rect">
              <a:avLst/>
            </a:prstGeom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354312" cy="4351338"/>
          </a:xfrm>
        </p:spPr>
        <p:txBody>
          <a:bodyPr>
            <a:norm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sz="2400" dirty="0">
                <a:latin typeface="+mj-lt"/>
              </a:rPr>
              <a:t>Предметной областью решаемой задачи является организация РУП «</a:t>
            </a:r>
            <a:r>
              <a:rPr lang="ru-RU" sz="2400" dirty="0" err="1">
                <a:latin typeface="+mj-lt"/>
              </a:rPr>
              <a:t>Белгослес</a:t>
            </a:r>
            <a:r>
              <a:rPr lang="ru-RU" sz="2400" dirty="0">
                <a:latin typeface="+mj-lt"/>
              </a:rPr>
              <a:t>». Предприятие осуществляет инвентаризацию лесного фонда, проектирование лесохозяйственных мероприятий и изготовление планово-картографических материалов. </a:t>
            </a:r>
            <a:endParaRPr lang="ru-RU" sz="2400" dirty="0" smtClean="0">
              <a:latin typeface="+mj-lt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</a:rPr>
              <a:t>В </a:t>
            </a:r>
            <a:r>
              <a:rPr lang="ru-RU" sz="2400" dirty="0">
                <a:latin typeface="+mj-lt"/>
              </a:rPr>
              <a:t>настоящее время в подобных организациях осуществляют оценку и учет лесных ресурсов, </a:t>
            </a:r>
            <a:r>
              <a:rPr lang="ru-RU" sz="2400" dirty="0" smtClean="0">
                <a:latin typeface="+mj-lt"/>
              </a:rPr>
              <a:t>решают </a:t>
            </a:r>
            <a:r>
              <a:rPr lang="ru-RU" sz="2400" dirty="0">
                <a:latin typeface="+mj-lt"/>
              </a:rPr>
              <a:t>задачи по формированию информационной базы лесного фонда объекта хозяйствования. </a:t>
            </a:r>
          </a:p>
        </p:txBody>
      </p:sp>
    </p:spTree>
    <p:extLst>
      <p:ext uri="{BB962C8B-B14F-4D97-AF65-F5344CB8AC3E}">
        <p14:creationId xmlns:p14="http://schemas.microsoft.com/office/powerpoint/2010/main" val="24287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Инструменты разработки 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+mj-lt"/>
              </a:rPr>
              <a:t>Для разработки использовались следующие инструменты: </a:t>
            </a:r>
          </a:p>
          <a:p>
            <a:pPr marL="0" indent="0">
              <a:buNone/>
            </a:pPr>
            <a:r>
              <a:rPr lang="ru-RU" sz="2400" dirty="0" smtClean="0">
                <a:latin typeface="+mj-lt"/>
              </a:rPr>
              <a:t>– </a:t>
            </a:r>
            <a:r>
              <a:rPr lang="ru-RU" sz="2400" dirty="0">
                <a:latin typeface="+mj-lt"/>
              </a:rPr>
              <a:t>операционная система </a:t>
            </a:r>
            <a:r>
              <a:rPr lang="en-US" sz="2400" dirty="0">
                <a:latin typeface="+mj-lt"/>
              </a:rPr>
              <a:t>Windows 10 Pro </a:t>
            </a:r>
            <a:r>
              <a:rPr lang="ru-RU" sz="2400" dirty="0">
                <a:latin typeface="+mj-lt"/>
              </a:rPr>
              <a:t>Версия 1809 (Сборка ОС 17763.503); </a:t>
            </a:r>
            <a:endParaRPr lang="ru-RU" sz="2400" dirty="0" smtClean="0">
              <a:latin typeface="+mj-lt"/>
            </a:endParaRPr>
          </a:p>
          <a:p>
            <a:pPr marL="0" indent="0">
              <a:buNone/>
            </a:pPr>
            <a:r>
              <a:rPr lang="ru-RU" sz="2400" dirty="0" smtClean="0">
                <a:latin typeface="+mj-lt"/>
              </a:rPr>
              <a:t>– </a:t>
            </a:r>
            <a:r>
              <a:rPr lang="ru-RU" sz="2400" dirty="0">
                <a:latin typeface="+mj-lt"/>
              </a:rPr>
              <a:t>среда разработки </a:t>
            </a:r>
            <a:r>
              <a:rPr lang="en-US" sz="2400" dirty="0">
                <a:latin typeface="+mj-lt"/>
              </a:rPr>
              <a:t>Microsoft Visual Studio 2019; </a:t>
            </a:r>
            <a:endParaRPr lang="ru-RU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– </a:t>
            </a:r>
            <a:r>
              <a:rPr lang="ru-RU" sz="2400" dirty="0">
                <a:latin typeface="+mj-lt"/>
              </a:rPr>
              <a:t>система управления базами данных </a:t>
            </a:r>
            <a:r>
              <a:rPr lang="en-US" sz="2400" dirty="0" smtClean="0">
                <a:latin typeface="+mj-lt"/>
              </a:rPr>
              <a:t>SQLite;</a:t>
            </a:r>
            <a:endParaRPr lang="ru-RU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– </a:t>
            </a:r>
            <a:r>
              <a:rPr lang="ru-RU" sz="2400" dirty="0">
                <a:latin typeface="+mj-lt"/>
              </a:rPr>
              <a:t>среда для управления </a:t>
            </a:r>
            <a:r>
              <a:rPr lang="ru-RU" sz="2400" dirty="0" smtClean="0">
                <a:latin typeface="+mj-lt"/>
              </a:rPr>
              <a:t>базами данных </a:t>
            </a:r>
            <a:r>
              <a:rPr lang="en-US" sz="2400" dirty="0" smtClean="0">
                <a:latin typeface="+mj-lt"/>
              </a:rPr>
              <a:t>SQLite </a:t>
            </a:r>
            <a:r>
              <a:rPr lang="en-US" sz="2400" dirty="0">
                <a:latin typeface="+mj-lt"/>
              </a:rPr>
              <a:t>Studio, Valentina Studio 9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– </a:t>
            </a:r>
            <a:r>
              <a:rPr lang="ru-RU" sz="2400" dirty="0">
                <a:latin typeface="+mj-lt"/>
              </a:rPr>
              <a:t>язык программирования С#; </a:t>
            </a:r>
            <a:endParaRPr lang="ru-RU" sz="2400" dirty="0" smtClean="0">
              <a:latin typeface="+mj-lt"/>
            </a:endParaRPr>
          </a:p>
          <a:p>
            <a:pPr marL="0" indent="0">
              <a:buNone/>
            </a:pPr>
            <a:r>
              <a:rPr lang="ru-RU" sz="2400" dirty="0" smtClean="0">
                <a:latin typeface="+mj-lt"/>
              </a:rPr>
              <a:t>– </a:t>
            </a:r>
            <a:r>
              <a:rPr lang="ru-RU" sz="2400" dirty="0">
                <a:latin typeface="+mj-lt"/>
              </a:rPr>
              <a:t>графический редактор, редактор блок схем </a:t>
            </a:r>
            <a:r>
              <a:rPr lang="en-US" sz="2400" dirty="0">
                <a:latin typeface="+mj-lt"/>
              </a:rPr>
              <a:t>Microsoft Visio; </a:t>
            </a:r>
            <a:endParaRPr lang="ru-RU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– </a:t>
            </a:r>
            <a:r>
              <a:rPr lang="ru-RU" sz="2400" dirty="0">
                <a:latin typeface="+mj-lt"/>
              </a:rPr>
              <a:t>офисный пакет </a:t>
            </a:r>
            <a:r>
              <a:rPr lang="en-US" sz="2400" dirty="0">
                <a:latin typeface="+mj-lt"/>
              </a:rPr>
              <a:t>Microsoft Office.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24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9497" y="5532437"/>
            <a:ext cx="4258228" cy="1325563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Диаграмма</a:t>
            </a:r>
            <a:b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«Сущность-связь»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0451" y="185010"/>
            <a:ext cx="8809046" cy="66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43" y="93870"/>
            <a:ext cx="9337040" cy="10668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Диаграмма вариантов использования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6" y="445277"/>
            <a:ext cx="8890145" cy="6196257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10331" y="1431925"/>
            <a:ext cx="4937325" cy="403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973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8640" y="138129"/>
            <a:ext cx="4630203" cy="1671326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Диаграмма</a:t>
            </a:r>
            <a:b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классов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11" y="262999"/>
            <a:ext cx="8224956" cy="64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7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97076" y="0"/>
            <a:ext cx="6197600" cy="1325563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Диаграмма деятельности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31" y="0"/>
            <a:ext cx="7230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1924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Диаграмма </a:t>
            </a:r>
            <a:b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последовательности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11" y="161924"/>
            <a:ext cx="9366069" cy="6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366" y="0"/>
            <a:ext cx="6288314" cy="1325563"/>
          </a:xfrm>
        </p:spPr>
        <p:txBody>
          <a:bodyPr/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Диаграмма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компонентов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67" y="4237"/>
            <a:ext cx="6461950" cy="68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237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Частное учреждение образования «Колледж бизнеса и права» </vt:lpstr>
      <vt:lpstr>Сущность задачи</vt:lpstr>
      <vt:lpstr>Инструменты разработки </vt:lpstr>
      <vt:lpstr>Диаграмма «Сущность-связь»</vt:lpstr>
      <vt:lpstr>Диаграмма вариантов использования</vt:lpstr>
      <vt:lpstr>Диаграмма классов</vt:lpstr>
      <vt:lpstr>Диаграмма деятельности</vt:lpstr>
      <vt:lpstr>Диаграмма  последовательности</vt:lpstr>
      <vt:lpstr>Диаграмма компонентов</vt:lpstr>
      <vt:lpstr>Охрана труда</vt:lpstr>
      <vt:lpstr>Экономический раздел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Алейчик</dc:creator>
  <cp:lastModifiedBy>Илья Алейчик</cp:lastModifiedBy>
  <cp:revision>28</cp:revision>
  <dcterms:created xsi:type="dcterms:W3CDTF">2019-04-30T11:47:09Z</dcterms:created>
  <dcterms:modified xsi:type="dcterms:W3CDTF">2019-06-06T10:19:16Z</dcterms:modified>
</cp:coreProperties>
</file>