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58" r:id="rId5"/>
    <p:sldId id="270" r:id="rId6"/>
    <p:sldId id="266" r:id="rId7"/>
    <p:sldId id="267" r:id="rId8"/>
    <p:sldId id="269" r:id="rId9"/>
    <p:sldId id="268" r:id="rId10"/>
    <p:sldId id="271" r:id="rId11"/>
    <p:sldId id="259" r:id="rId12"/>
    <p:sldId id="260" r:id="rId13"/>
    <p:sldId id="264" r:id="rId14"/>
    <p:sldId id="261" r:id="rId15"/>
    <p:sldId id="262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F9BF2-88CE-4F74-A6D5-7743754B1705}" v="15" dt="2025-07-05T05:01:2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Baburashvili" userId="0e0253784a75c69b" providerId="LiveId" clId="{58CF9BF2-88CE-4F74-A6D5-7743754B1705}"/>
    <pc:docChg chg="undo custSel addSld delSld modSld sldOrd">
      <pc:chgData name="Ilya Baburashvili" userId="0e0253784a75c69b" providerId="LiveId" clId="{58CF9BF2-88CE-4F74-A6D5-7743754B1705}" dt="2025-07-08T00:20:44.040" v="1472" actId="20577"/>
      <pc:docMkLst>
        <pc:docMk/>
      </pc:docMkLst>
      <pc:sldChg chg="modSp del mod">
        <pc:chgData name="Ilya Baburashvili" userId="0e0253784a75c69b" providerId="LiveId" clId="{58CF9BF2-88CE-4F74-A6D5-7743754B1705}" dt="2025-07-05T05:02:08.512" v="1465" actId="2696"/>
        <pc:sldMkLst>
          <pc:docMk/>
          <pc:sldMk cId="2760785083" sldId="257"/>
        </pc:sldMkLst>
      </pc:sldChg>
      <pc:sldChg chg="ord">
        <pc:chgData name="Ilya Baburashvili" userId="0e0253784a75c69b" providerId="LiveId" clId="{58CF9BF2-88CE-4F74-A6D5-7743754B1705}" dt="2025-07-05T04:16:28.020" v="700"/>
        <pc:sldMkLst>
          <pc:docMk/>
          <pc:sldMk cId="2518771078" sldId="259"/>
        </pc:sldMkLst>
      </pc:sldChg>
      <pc:sldChg chg="ord">
        <pc:chgData name="Ilya Baburashvili" userId="0e0253784a75c69b" providerId="LiveId" clId="{58CF9BF2-88CE-4F74-A6D5-7743754B1705}" dt="2025-07-05T03:55:25.870" v="131"/>
        <pc:sldMkLst>
          <pc:docMk/>
          <pc:sldMk cId="1752182901" sldId="260"/>
        </pc:sldMkLst>
      </pc:sldChg>
      <pc:sldChg chg="modSp mod">
        <pc:chgData name="Ilya Baburashvili" userId="0e0253784a75c69b" providerId="LiveId" clId="{58CF9BF2-88CE-4F74-A6D5-7743754B1705}" dt="2025-07-05T04:20:33.733" v="854" actId="27636"/>
        <pc:sldMkLst>
          <pc:docMk/>
          <pc:sldMk cId="2928224598" sldId="261"/>
        </pc:sldMkLst>
        <pc:spChg chg="mod">
          <ac:chgData name="Ilya Baburashvili" userId="0e0253784a75c69b" providerId="LiveId" clId="{58CF9BF2-88CE-4F74-A6D5-7743754B1705}" dt="2025-07-05T04:20:33.733" v="854" actId="27636"/>
          <ac:spMkLst>
            <pc:docMk/>
            <pc:sldMk cId="2928224598" sldId="261"/>
            <ac:spMk id="3" creationId="{AB2C2EDC-AC6E-4753-829F-917EA5056C5A}"/>
          </ac:spMkLst>
        </pc:spChg>
      </pc:sldChg>
      <pc:sldChg chg="modSp mod">
        <pc:chgData name="Ilya Baburashvili" userId="0e0253784a75c69b" providerId="LiveId" clId="{58CF9BF2-88CE-4F74-A6D5-7743754B1705}" dt="2025-07-05T04:04:49.186" v="243" actId="20577"/>
        <pc:sldMkLst>
          <pc:docMk/>
          <pc:sldMk cId="1115929642" sldId="262"/>
        </pc:sldMkLst>
        <pc:spChg chg="mod">
          <ac:chgData name="Ilya Baburashvili" userId="0e0253784a75c69b" providerId="LiveId" clId="{58CF9BF2-88CE-4F74-A6D5-7743754B1705}" dt="2025-07-05T04:04:49.186" v="243" actId="20577"/>
          <ac:spMkLst>
            <pc:docMk/>
            <pc:sldMk cId="1115929642" sldId="262"/>
            <ac:spMk id="3" creationId="{E845B793-1F96-4F0E-AFF7-24446097DCED}"/>
          </ac:spMkLst>
        </pc:spChg>
      </pc:sldChg>
      <pc:sldChg chg="modSp mod">
        <pc:chgData name="Ilya Baburashvili" userId="0e0253784a75c69b" providerId="LiveId" clId="{58CF9BF2-88CE-4F74-A6D5-7743754B1705}" dt="2025-07-05T04:04:34.499" v="242" actId="27636"/>
        <pc:sldMkLst>
          <pc:docMk/>
          <pc:sldMk cId="1329392434" sldId="263"/>
        </pc:sldMkLst>
        <pc:spChg chg="mod">
          <ac:chgData name="Ilya Baburashvili" userId="0e0253784a75c69b" providerId="LiveId" clId="{58CF9BF2-88CE-4F74-A6D5-7743754B1705}" dt="2025-07-05T04:04:34.499" v="242" actId="27636"/>
          <ac:spMkLst>
            <pc:docMk/>
            <pc:sldMk cId="1329392434" sldId="263"/>
            <ac:spMk id="3" creationId="{09A5B22B-2D87-46CF-8259-4B70D6401078}"/>
          </ac:spMkLst>
        </pc:spChg>
      </pc:sldChg>
      <pc:sldChg chg="modSp mod">
        <pc:chgData name="Ilya Baburashvili" userId="0e0253784a75c69b" providerId="LiveId" clId="{58CF9BF2-88CE-4F74-A6D5-7743754B1705}" dt="2025-07-05T04:10:41.674" v="509" actId="20577"/>
        <pc:sldMkLst>
          <pc:docMk/>
          <pc:sldMk cId="4124480982" sldId="264"/>
        </pc:sldMkLst>
        <pc:spChg chg="mod">
          <ac:chgData name="Ilya Baburashvili" userId="0e0253784a75c69b" providerId="LiveId" clId="{58CF9BF2-88CE-4F74-A6D5-7743754B1705}" dt="2025-07-05T04:10:41.674" v="509" actId="20577"/>
          <ac:spMkLst>
            <pc:docMk/>
            <pc:sldMk cId="4124480982" sldId="264"/>
            <ac:spMk id="3" creationId="{F5AFBBCD-1C1B-4E79-A05C-CADF6D8EA476}"/>
          </ac:spMkLst>
        </pc:spChg>
      </pc:sldChg>
      <pc:sldChg chg="del">
        <pc:chgData name="Ilya Baburashvili" userId="0e0253784a75c69b" providerId="LiveId" clId="{58CF9BF2-88CE-4F74-A6D5-7743754B1705}" dt="2025-07-05T04:05:13.502" v="244" actId="2696"/>
        <pc:sldMkLst>
          <pc:docMk/>
          <pc:sldMk cId="240772483" sldId="265"/>
        </pc:sldMkLst>
      </pc:sldChg>
      <pc:sldChg chg="modSp new mod">
        <pc:chgData name="Ilya Baburashvili" userId="0e0253784a75c69b" providerId="LiveId" clId="{58CF9BF2-88CE-4F74-A6D5-7743754B1705}" dt="2025-07-05T03:53:27.973" v="68" actId="255"/>
        <pc:sldMkLst>
          <pc:docMk/>
          <pc:sldMk cId="3054933815" sldId="266"/>
        </pc:sldMkLst>
        <pc:spChg chg="mod">
          <ac:chgData name="Ilya Baburashvili" userId="0e0253784a75c69b" providerId="LiveId" clId="{58CF9BF2-88CE-4F74-A6D5-7743754B1705}" dt="2025-07-05T03:52:56.275" v="59" actId="20577"/>
          <ac:spMkLst>
            <pc:docMk/>
            <pc:sldMk cId="3054933815" sldId="266"/>
            <ac:spMk id="2" creationId="{BFB1EC7D-4AFC-5685-E307-A52BB4926C61}"/>
          </ac:spMkLst>
        </pc:spChg>
        <pc:spChg chg="mod">
          <ac:chgData name="Ilya Baburashvili" userId="0e0253784a75c69b" providerId="LiveId" clId="{58CF9BF2-88CE-4F74-A6D5-7743754B1705}" dt="2025-07-05T03:53:27.973" v="68" actId="255"/>
          <ac:spMkLst>
            <pc:docMk/>
            <pc:sldMk cId="3054933815" sldId="266"/>
            <ac:spMk id="3" creationId="{3C240CE7-1DD2-68AF-E30A-5FDC2DED9D7C}"/>
          </ac:spMkLst>
        </pc:spChg>
      </pc:sldChg>
      <pc:sldChg chg="modSp new mod">
        <pc:chgData name="Ilya Baburashvili" userId="0e0253784a75c69b" providerId="LiveId" clId="{58CF9BF2-88CE-4F74-A6D5-7743754B1705}" dt="2025-07-05T03:55:38.394" v="134" actId="20577"/>
        <pc:sldMkLst>
          <pc:docMk/>
          <pc:sldMk cId="1050788135" sldId="267"/>
        </pc:sldMkLst>
        <pc:spChg chg="mod">
          <ac:chgData name="Ilya Baburashvili" userId="0e0253784a75c69b" providerId="LiveId" clId="{58CF9BF2-88CE-4F74-A6D5-7743754B1705}" dt="2025-07-05T03:55:38.394" v="134" actId="20577"/>
          <ac:spMkLst>
            <pc:docMk/>
            <pc:sldMk cId="1050788135" sldId="267"/>
            <ac:spMk id="2" creationId="{E745D568-EBE5-26E0-A875-A85E8271389F}"/>
          </ac:spMkLst>
        </pc:spChg>
        <pc:spChg chg="mod">
          <ac:chgData name="Ilya Baburashvili" userId="0e0253784a75c69b" providerId="LiveId" clId="{58CF9BF2-88CE-4F74-A6D5-7743754B1705}" dt="2025-07-05T03:54:50.962" v="128" actId="20577"/>
          <ac:spMkLst>
            <pc:docMk/>
            <pc:sldMk cId="1050788135" sldId="267"/>
            <ac:spMk id="3" creationId="{DF46EFA5-CED9-6037-29D6-238812DA0908}"/>
          </ac:spMkLst>
        </pc:spChg>
      </pc:sldChg>
      <pc:sldChg chg="modSp new mod">
        <pc:chgData name="Ilya Baburashvili" userId="0e0253784a75c69b" providerId="LiveId" clId="{58CF9BF2-88CE-4F74-A6D5-7743754B1705}" dt="2025-07-08T00:19:26.224" v="1471" actId="20577"/>
        <pc:sldMkLst>
          <pc:docMk/>
          <pc:sldMk cId="1550400688" sldId="268"/>
        </pc:sldMkLst>
        <pc:spChg chg="mod">
          <ac:chgData name="Ilya Baburashvili" userId="0e0253784a75c69b" providerId="LiveId" clId="{58CF9BF2-88CE-4F74-A6D5-7743754B1705}" dt="2025-07-05T04:09:13.185" v="436" actId="20577"/>
          <ac:spMkLst>
            <pc:docMk/>
            <pc:sldMk cId="1550400688" sldId="268"/>
            <ac:spMk id="2" creationId="{99CB3750-88A5-63B5-79F5-4852F8733CDB}"/>
          </ac:spMkLst>
        </pc:spChg>
        <pc:spChg chg="mod">
          <ac:chgData name="Ilya Baburashvili" userId="0e0253784a75c69b" providerId="LiveId" clId="{58CF9BF2-88CE-4F74-A6D5-7743754B1705}" dt="2025-07-08T00:19:26.224" v="1471" actId="20577"/>
          <ac:spMkLst>
            <pc:docMk/>
            <pc:sldMk cId="1550400688" sldId="268"/>
            <ac:spMk id="3" creationId="{6823DBE4-00AB-062A-972F-5DE78B0D5DC3}"/>
          </ac:spMkLst>
        </pc:spChg>
      </pc:sldChg>
      <pc:sldChg chg="modSp new mod">
        <pc:chgData name="Ilya Baburashvili" userId="0e0253784a75c69b" providerId="LiveId" clId="{58CF9BF2-88CE-4F74-A6D5-7743754B1705}" dt="2025-07-05T04:08:14.228" v="416" actId="20577"/>
        <pc:sldMkLst>
          <pc:docMk/>
          <pc:sldMk cId="1572114663" sldId="269"/>
        </pc:sldMkLst>
        <pc:spChg chg="mod">
          <ac:chgData name="Ilya Baburashvili" userId="0e0253784a75c69b" providerId="LiveId" clId="{58CF9BF2-88CE-4F74-A6D5-7743754B1705}" dt="2025-07-05T03:55:41.582" v="135"/>
          <ac:spMkLst>
            <pc:docMk/>
            <pc:sldMk cId="1572114663" sldId="269"/>
            <ac:spMk id="2" creationId="{45976F5E-4045-D6A0-B45B-AE3D1FAF0C0C}"/>
          </ac:spMkLst>
        </pc:spChg>
        <pc:spChg chg="mod">
          <ac:chgData name="Ilya Baburashvili" userId="0e0253784a75c69b" providerId="LiveId" clId="{58CF9BF2-88CE-4F74-A6D5-7743754B1705}" dt="2025-07-05T04:08:14.228" v="416" actId="20577"/>
          <ac:spMkLst>
            <pc:docMk/>
            <pc:sldMk cId="1572114663" sldId="269"/>
            <ac:spMk id="3" creationId="{44DB0C38-77F7-2E7B-5EA4-32160D7F2B1D}"/>
          </ac:spMkLst>
        </pc:spChg>
      </pc:sldChg>
      <pc:sldChg chg="modSp new mod">
        <pc:chgData name="Ilya Baburashvili" userId="0e0253784a75c69b" providerId="LiveId" clId="{58CF9BF2-88CE-4F74-A6D5-7743754B1705}" dt="2025-07-05T04:00:39.999" v="240" actId="20577"/>
        <pc:sldMkLst>
          <pc:docMk/>
          <pc:sldMk cId="725765427" sldId="270"/>
        </pc:sldMkLst>
        <pc:spChg chg="mod">
          <ac:chgData name="Ilya Baburashvili" userId="0e0253784a75c69b" providerId="LiveId" clId="{58CF9BF2-88CE-4F74-A6D5-7743754B1705}" dt="2025-07-05T03:59:21.479" v="154" actId="20577"/>
          <ac:spMkLst>
            <pc:docMk/>
            <pc:sldMk cId="725765427" sldId="270"/>
            <ac:spMk id="2" creationId="{1A802DA6-192B-9ACF-8F13-1EE306E3140C}"/>
          </ac:spMkLst>
        </pc:spChg>
        <pc:spChg chg="mod">
          <ac:chgData name="Ilya Baburashvili" userId="0e0253784a75c69b" providerId="LiveId" clId="{58CF9BF2-88CE-4F74-A6D5-7743754B1705}" dt="2025-07-05T04:00:39.999" v="240" actId="20577"/>
          <ac:spMkLst>
            <pc:docMk/>
            <pc:sldMk cId="725765427" sldId="270"/>
            <ac:spMk id="3" creationId="{419BC455-5441-3F79-E263-B932DC318D3C}"/>
          </ac:spMkLst>
        </pc:spChg>
      </pc:sldChg>
      <pc:sldChg chg="modSp new mod">
        <pc:chgData name="Ilya Baburashvili" userId="0e0253784a75c69b" providerId="LiveId" clId="{58CF9BF2-88CE-4F74-A6D5-7743754B1705}" dt="2025-07-08T00:20:44.040" v="1472" actId="20577"/>
        <pc:sldMkLst>
          <pc:docMk/>
          <pc:sldMk cId="1112704162" sldId="271"/>
        </pc:sldMkLst>
        <pc:spChg chg="mod">
          <ac:chgData name="Ilya Baburashvili" userId="0e0253784a75c69b" providerId="LiveId" clId="{58CF9BF2-88CE-4F74-A6D5-7743754B1705}" dt="2025-07-05T04:12:54.569" v="623"/>
          <ac:spMkLst>
            <pc:docMk/>
            <pc:sldMk cId="1112704162" sldId="271"/>
            <ac:spMk id="2" creationId="{C86BA163-1B22-5400-9226-D63EADFA9127}"/>
          </ac:spMkLst>
        </pc:spChg>
        <pc:spChg chg="mod">
          <ac:chgData name="Ilya Baburashvili" userId="0e0253784a75c69b" providerId="LiveId" clId="{58CF9BF2-88CE-4F74-A6D5-7743754B1705}" dt="2025-07-08T00:20:44.040" v="1472" actId="20577"/>
          <ac:spMkLst>
            <pc:docMk/>
            <pc:sldMk cId="1112704162" sldId="271"/>
            <ac:spMk id="3" creationId="{7A466B20-8729-0DA7-081D-365D0D7E1185}"/>
          </ac:spMkLst>
        </pc:spChg>
      </pc:sldChg>
      <pc:sldChg chg="modSp new mod">
        <pc:chgData name="Ilya Baburashvili" userId="0e0253784a75c69b" providerId="LiveId" clId="{58CF9BF2-88CE-4F74-A6D5-7743754B1705}" dt="2025-07-05T04:42:53.510" v="1185" actId="20577"/>
        <pc:sldMkLst>
          <pc:docMk/>
          <pc:sldMk cId="2839534129" sldId="272"/>
        </pc:sldMkLst>
        <pc:spChg chg="mod">
          <ac:chgData name="Ilya Baburashvili" userId="0e0253784a75c69b" providerId="LiveId" clId="{58CF9BF2-88CE-4F74-A6D5-7743754B1705}" dt="2025-07-05T04:39:27.091" v="864" actId="20577"/>
          <ac:spMkLst>
            <pc:docMk/>
            <pc:sldMk cId="2839534129" sldId="272"/>
            <ac:spMk id="2" creationId="{46C9D5C9-A6D5-95CD-B58A-94853A8BEA75}"/>
          </ac:spMkLst>
        </pc:spChg>
        <pc:spChg chg="mod">
          <ac:chgData name="Ilya Baburashvili" userId="0e0253784a75c69b" providerId="LiveId" clId="{58CF9BF2-88CE-4F74-A6D5-7743754B1705}" dt="2025-07-05T04:42:53.510" v="1185" actId="20577"/>
          <ac:spMkLst>
            <pc:docMk/>
            <pc:sldMk cId="2839534129" sldId="272"/>
            <ac:spMk id="3" creationId="{C026D940-0916-3E2E-FE6A-F22CC354B43C}"/>
          </ac:spMkLst>
        </pc:spChg>
      </pc:sldChg>
      <pc:sldChg chg="modSp new mod">
        <pc:chgData name="Ilya Baburashvili" userId="0e0253784a75c69b" providerId="LiveId" clId="{58CF9BF2-88CE-4F74-A6D5-7743754B1705}" dt="2025-07-05T04:48:47.409" v="1282" actId="20577"/>
        <pc:sldMkLst>
          <pc:docMk/>
          <pc:sldMk cId="3856872083" sldId="273"/>
        </pc:sldMkLst>
        <pc:spChg chg="mod">
          <ac:chgData name="Ilya Baburashvili" userId="0e0253784a75c69b" providerId="LiveId" clId="{58CF9BF2-88CE-4F74-A6D5-7743754B1705}" dt="2025-07-05T04:48:21.820" v="1208" actId="20577"/>
          <ac:spMkLst>
            <pc:docMk/>
            <pc:sldMk cId="3856872083" sldId="273"/>
            <ac:spMk id="2" creationId="{5C898AAE-13B6-893C-1D02-23E429977B01}"/>
          </ac:spMkLst>
        </pc:spChg>
        <pc:spChg chg="mod">
          <ac:chgData name="Ilya Baburashvili" userId="0e0253784a75c69b" providerId="LiveId" clId="{58CF9BF2-88CE-4F74-A6D5-7743754B1705}" dt="2025-07-05T04:48:47.409" v="1282" actId="20577"/>
          <ac:spMkLst>
            <pc:docMk/>
            <pc:sldMk cId="3856872083" sldId="273"/>
            <ac:spMk id="3" creationId="{EFAD93AC-CE97-6251-1CAD-25390C21DD35}"/>
          </ac:spMkLst>
        </pc:spChg>
      </pc:sldChg>
      <pc:sldChg chg="modSp new del mod">
        <pc:chgData name="Ilya Baburashvili" userId="0e0253784a75c69b" providerId="LiveId" clId="{58CF9BF2-88CE-4F74-A6D5-7743754B1705}" dt="2025-07-05T05:03:50.510" v="1466" actId="2696"/>
        <pc:sldMkLst>
          <pc:docMk/>
          <pc:sldMk cId="2535640958" sldId="274"/>
        </pc:sldMkLst>
      </pc:sldChg>
      <pc:sldChg chg="modSp new mod">
        <pc:chgData name="Ilya Baburashvili" userId="0e0253784a75c69b" providerId="LiveId" clId="{58CF9BF2-88CE-4F74-A6D5-7743754B1705}" dt="2025-07-05T05:01:47.776" v="1464" actId="20577"/>
        <pc:sldMkLst>
          <pc:docMk/>
          <pc:sldMk cId="2550809905" sldId="275"/>
        </pc:sldMkLst>
        <pc:spChg chg="mod">
          <ac:chgData name="Ilya Baburashvili" userId="0e0253784a75c69b" providerId="LiveId" clId="{58CF9BF2-88CE-4F74-A6D5-7743754B1705}" dt="2025-07-05T05:00:47.565" v="1355" actId="20577"/>
          <ac:spMkLst>
            <pc:docMk/>
            <pc:sldMk cId="2550809905" sldId="275"/>
            <ac:spMk id="2" creationId="{782A08D7-59F7-AEC4-1368-F6DA1DDE7B25}"/>
          </ac:spMkLst>
        </pc:spChg>
        <pc:spChg chg="mod">
          <ac:chgData name="Ilya Baburashvili" userId="0e0253784a75c69b" providerId="LiveId" clId="{58CF9BF2-88CE-4F74-A6D5-7743754B1705}" dt="2025-07-05T05:01:47.776" v="1464" actId="20577"/>
          <ac:spMkLst>
            <pc:docMk/>
            <pc:sldMk cId="2550809905" sldId="275"/>
            <ac:spMk id="3" creationId="{77B64757-CC1C-49E3-E94C-AF320255CF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C2EA-D308-4CAF-B1D9-47E17447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BF8F-1762-4931-B684-8179FB56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0D16-AFF2-40FF-9364-3CFB434E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6A7F-960F-4875-8D01-C27A3605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0D69-F86B-473F-B266-9D615DC9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7A88-6556-452E-9807-6307479D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6B4B0-564B-425D-869A-01C9BAB94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93A5-1DE4-4CF8-BA66-CE60A6F4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74EB-0BF7-4B1C-A291-9E0AF666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C73E-1166-4E40-945F-27AECCB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D9DA6-C003-4A54-8E78-61AF855ED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2F246-CA56-42F7-86BD-BAE44E70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B131-B20E-4A3B-91E7-89EE13F4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189D-E20C-4F11-8B82-66BC6063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198EB-8989-45C3-A92A-51921021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DE03-76EC-4272-B128-75859BE2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76B1-37D1-4D61-A044-B8C48102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366B-4F96-4C95-A203-B0C421C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9755-38F5-4B76-913B-939CB44A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5C35-82DC-4E1F-BA90-85F09B1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8C99-667F-453A-B3FA-5E7B2767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38CB-1B0D-459A-A1C5-470BD81C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164C-0810-41D5-A62D-12FFBB37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B3B2-ED18-433F-A105-C06C5BD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2137-FE83-4293-B220-3B16083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A8B-378F-46CF-B51D-5362A7C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2103-3A82-4641-839B-CD977BBC0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84E16-F5B9-4FAA-8F57-4E7972F21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C686F-D851-4818-AC80-A93CE802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4DF4-A892-40CE-B8BC-E60C6B3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7643-795F-46CE-BDCF-7AE0DEA9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29D2-FFE3-47F9-9F8A-030C7987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162C-45DD-4087-B380-E432B188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AE589-E87B-4EAD-B718-0DDA9806D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7845C-5F4E-4A23-8E23-5FEEBD99F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9D8E0-6B03-4246-9AFC-FB4A21AA0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7F618-9066-470E-9B07-8EC19DA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E792A-24B3-4BD5-BC93-9ABAC3EB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9433D-13CA-41CD-90A9-F46AEE4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A6D-54A5-426D-89CC-56815A0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24552-1F39-439A-97D9-4EC6BD09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CF89-81A4-4552-A729-065E37DA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77788-FFC4-4BD3-A91D-DB42110C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E34DA-00A5-476C-B5FD-0BB7EB06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AABF7-C022-49BD-AD3A-DB3A450D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305E-60A8-4507-A4E4-573A1FA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0282-744E-44F6-87A7-7F900EF2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A07E-27D1-4243-85D7-85C8FFB5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12C7-8E65-46C7-B880-33FEA407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AF90-A686-4D2B-B0A5-E48561D8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E962-DAA1-42A7-B700-2BF80C69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83E1-D7E1-44B0-8D91-54F67F73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F31B-85A4-4E48-8CF0-4FFFE2EE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A8BFF-9070-4EA0-86D9-84DA72F3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4A6CC-FD9E-471F-ADA5-D486A9AB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52C1-8E98-4D6A-B1F9-19A81846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99CE-A3A5-4A9A-9DE4-0EC41B52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EB5D-6820-4E6C-82DE-992EB19F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B5566-BA7F-487F-892E-DE6DFF8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68B3A-E60A-4AB3-AF30-A1685D6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79DF-6CD8-4413-8A78-B17C8E7B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48F3-8EAA-4AD6-A9AE-214C68C5E07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C2E1-750A-4832-B10A-0A2BE6B7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9200-B421-4CF1-8CCF-439D32DB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832D-F66B-4801-B932-BF03D07C6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yaBaburashvili/RBH-Coding-Class-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80A91-FA95-4BC1-A59D-76A5E62A5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8" y="1202786"/>
            <a:ext cx="9708859" cy="4719841"/>
          </a:xfrm>
        </p:spPr>
        <p:txBody>
          <a:bodyPr>
            <a:normAutofit/>
          </a:bodyPr>
          <a:lstStyle/>
          <a:p>
            <a:r>
              <a:rPr lang="en-US" sz="3600" dirty="0"/>
              <a:t>Review: Print Statements</a:t>
            </a:r>
          </a:p>
          <a:p>
            <a:r>
              <a:rPr lang="en-US" dirty="0"/>
              <a:t>print(“Hello World”) #this is a string. Prints Hello World</a:t>
            </a:r>
          </a:p>
          <a:p>
            <a:r>
              <a:rPr lang="en-US" dirty="0"/>
              <a:t>print(5) #this is an integer. Prints 5</a:t>
            </a:r>
          </a:p>
          <a:p>
            <a:r>
              <a:rPr lang="en-US" dirty="0"/>
              <a:t>print(10+2) #also and integer. Solves the equation and prints 7</a:t>
            </a:r>
          </a:p>
          <a:p>
            <a:r>
              <a:rPr lang="en-US" dirty="0"/>
              <a:t>print(“5+2”) #this is a string because it’s in quotes. Prints 5+2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5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A163-1B22-5400-9226-D63EADF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6B20-8729-0DA7-081D-365D0D7E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“Alice”</a:t>
            </a:r>
          </a:p>
          <a:p>
            <a:pPr marL="0" indent="0">
              <a:buNone/>
            </a:pPr>
            <a:r>
              <a:rPr lang="en-US" dirty="0"/>
              <a:t>age = 18</a:t>
            </a:r>
          </a:p>
          <a:p>
            <a:pPr marL="0" indent="0">
              <a:buNone/>
            </a:pPr>
            <a:r>
              <a:rPr lang="en-US" dirty="0"/>
              <a:t>greeting = </a:t>
            </a:r>
            <a:r>
              <a:rPr lang="en-US" dirty="0" err="1"/>
              <a:t>f“Hi</a:t>
            </a:r>
            <a:r>
              <a:rPr lang="en-US" dirty="0"/>
              <a:t>, my name is {name} and I am {age} years old.“</a:t>
            </a:r>
          </a:p>
          <a:p>
            <a:pPr marL="0" indent="0">
              <a:buNone/>
            </a:pPr>
            <a:r>
              <a:rPr lang="en-US" dirty="0"/>
              <a:t>print(greeting)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0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A576-24E7-429B-AB11-A3899CF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Taking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F333-BDAC-4F6D-858A-5C86B7DA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b="1" dirty="0"/>
              <a:t>name=input(“ What’s your name?”) </a:t>
            </a:r>
          </a:p>
          <a:p>
            <a:pPr marL="0" indent="0">
              <a:buNone/>
            </a:pPr>
            <a:r>
              <a:rPr lang="en-US" sz="2600" dirty="0"/>
              <a:t>        #this allows the user of your program to input their name</a:t>
            </a:r>
          </a:p>
          <a:p>
            <a:pPr marL="0" indent="0">
              <a:buNone/>
            </a:pPr>
            <a:r>
              <a:rPr lang="en-US" sz="2600" dirty="0"/>
              <a:t>            and stores it in variable name</a:t>
            </a:r>
          </a:p>
          <a:p>
            <a:pPr marL="0" indent="0">
              <a:buNone/>
            </a:pPr>
            <a:r>
              <a:rPr lang="en-US" sz="2600" b="1" dirty="0"/>
              <a:t>print(name) </a:t>
            </a:r>
            <a:r>
              <a:rPr lang="en-US" sz="2600" dirty="0"/>
              <a:t>#this will print out whatever the user entered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age=int(input(“Enter you age: “)) </a:t>
            </a:r>
            <a:r>
              <a:rPr lang="en-US" sz="2600" dirty="0"/>
              <a:t># int stands for integer. Integer means a   whole number like 1, 2, 3 etc. this allows the user to enter their age.</a:t>
            </a:r>
          </a:p>
          <a:p>
            <a:pPr marL="0" indent="0">
              <a:buNone/>
            </a:pPr>
            <a:r>
              <a:rPr lang="en-US" sz="2600" dirty="0"/>
              <a:t>   #This will only allow the user to enter a number. If they put in letters, there    will be an error.</a:t>
            </a:r>
          </a:p>
          <a:p>
            <a:pPr marL="0" indent="0">
              <a:buNone/>
            </a:pPr>
            <a:r>
              <a:rPr lang="en-US" sz="2600" b="1" dirty="0"/>
              <a:t>print(age) </a:t>
            </a:r>
            <a:r>
              <a:rPr lang="en-US" sz="2600" dirty="0"/>
              <a:t>#will print out the number the user entered as their 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1715-4A4B-4410-9378-FB5E6384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1: Favorite food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C46F-0E3C-45F0-A56E-5359284A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favorite food.</a:t>
            </a:r>
          </a:p>
          <a:p>
            <a:r>
              <a:rPr lang="en-US" dirty="0"/>
              <a:t>Print out: Your favorite food is </a:t>
            </a:r>
            <a:r>
              <a:rPr lang="en-US" u="sng" dirty="0"/>
              <a:t>whatever the user entered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5218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1C8-9D30-4264-91B0-CEAE0700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2: Asking user for their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BBCD-1C1B-4E79-A05C-CADF6D8E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the user to enter their name</a:t>
            </a:r>
          </a:p>
          <a:p>
            <a:r>
              <a:rPr lang="en-US" dirty="0"/>
              <a:t>Ask the user to enter their age</a:t>
            </a:r>
          </a:p>
          <a:p>
            <a:r>
              <a:rPr lang="en-US" dirty="0"/>
              <a:t>Ask the user to enter their date of birth</a:t>
            </a:r>
          </a:p>
          <a:p>
            <a:r>
              <a:rPr lang="en-US" dirty="0"/>
              <a:t>Ask any other information you want</a:t>
            </a:r>
          </a:p>
          <a:p>
            <a:r>
              <a:rPr lang="en-US" dirty="0"/>
              <a:t>Print all of these out as a greeting with complete sentences</a:t>
            </a:r>
          </a:p>
        </p:txBody>
      </p:sp>
    </p:spTree>
    <p:extLst>
      <p:ext uri="{BB962C8B-B14F-4D97-AF65-F5344CB8AC3E}">
        <p14:creationId xmlns:p14="http://schemas.microsoft.com/office/powerpoint/2010/main" val="412448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7F6B-1FB3-48E8-BAA1-BC11BB0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3: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2EDC-AC6E-4753-829F-917EA505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the user to enter a number</a:t>
            </a:r>
          </a:p>
          <a:p>
            <a:r>
              <a:rPr lang="en-US" dirty="0"/>
              <a:t>Ask the user to enter a different number</a:t>
            </a:r>
          </a:p>
          <a:p>
            <a:r>
              <a:rPr lang="en-US" dirty="0"/>
              <a:t>Print out the sum of the 2 numbers</a:t>
            </a:r>
          </a:p>
          <a:p>
            <a:r>
              <a:rPr lang="en-US" dirty="0"/>
              <a:t>Print out the difference of the 2 numbers</a:t>
            </a:r>
          </a:p>
          <a:p>
            <a:r>
              <a:rPr lang="en-US" dirty="0"/>
              <a:t>Print out the product of the 2 numbers</a:t>
            </a:r>
          </a:p>
          <a:p>
            <a:r>
              <a:rPr lang="en-US" dirty="0"/>
              <a:t>Print out the quotient of the 2 numbers</a:t>
            </a:r>
          </a:p>
          <a:p>
            <a:r>
              <a:rPr lang="en-US" dirty="0"/>
              <a:t>Print out the square of each number</a:t>
            </a:r>
          </a:p>
          <a:p>
            <a:r>
              <a:rPr lang="en-US" dirty="0"/>
              <a:t>Format each as a complete sentence i.e. The sum of your numbers is…</a:t>
            </a:r>
          </a:p>
        </p:txBody>
      </p:sp>
    </p:spTree>
    <p:extLst>
      <p:ext uri="{BB962C8B-B14F-4D97-AF65-F5344CB8AC3E}">
        <p14:creationId xmlns:p14="http://schemas.microsoft.com/office/powerpoint/2010/main" val="292822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ED3A-6CFF-472F-9BB6-AF2113F0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What year were you 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B793-1F96-4F0E-AFF7-24446097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their age</a:t>
            </a:r>
          </a:p>
          <a:p>
            <a:r>
              <a:rPr lang="en-US" dirty="0"/>
              <a:t>Calculate and print out the year they were born in</a:t>
            </a:r>
          </a:p>
          <a:p>
            <a:r>
              <a:rPr lang="en-US" dirty="0"/>
              <a:t>Then calculate and print out what year they will turn 100</a:t>
            </a:r>
          </a:p>
        </p:txBody>
      </p:sp>
    </p:spTree>
    <p:extLst>
      <p:ext uri="{BB962C8B-B14F-4D97-AF65-F5344CB8AC3E}">
        <p14:creationId xmlns:p14="http://schemas.microsoft.com/office/powerpoint/2010/main" val="111592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D5C9-A6D5-95CD-B58A-94853A8B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4: Mad Libs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D940-0916-3E2E-FE6A-F22CC354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for a person or animal</a:t>
            </a:r>
          </a:p>
          <a:p>
            <a:r>
              <a:rPr lang="en-US" dirty="0"/>
              <a:t>Ask the user for a place</a:t>
            </a:r>
          </a:p>
          <a:p>
            <a:r>
              <a:rPr lang="en-US" dirty="0"/>
              <a:t>Ask the user for an activity</a:t>
            </a:r>
          </a:p>
          <a:p>
            <a:r>
              <a:rPr lang="en-US" dirty="0"/>
              <a:t>Print out this sentence or another sentence you want in this format:</a:t>
            </a:r>
          </a:p>
          <a:p>
            <a:r>
              <a:rPr lang="en-US" dirty="0"/>
              <a:t>One day, a </a:t>
            </a:r>
            <a:r>
              <a:rPr lang="en-US" b="1" u="sng" dirty="0"/>
              <a:t>user person or animal </a:t>
            </a:r>
            <a:r>
              <a:rPr lang="en-US" dirty="0"/>
              <a:t>went to </a:t>
            </a:r>
            <a:r>
              <a:rPr lang="en-US" b="1" u="sng" dirty="0"/>
              <a:t>user place </a:t>
            </a:r>
            <a:r>
              <a:rPr lang="en-US" dirty="0"/>
              <a:t>and tried to </a:t>
            </a:r>
            <a:r>
              <a:rPr lang="en-US" b="1" u="sng" dirty="0"/>
              <a:t>user activity</a:t>
            </a:r>
            <a:r>
              <a:rPr lang="en-US" dirty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3953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008-57BC-4390-85C9-C589BF4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Poem 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B22B-2D87-46CF-8259-4B70D640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this poem:</a:t>
            </a:r>
          </a:p>
          <a:p>
            <a:r>
              <a:rPr lang="en-US" dirty="0"/>
              <a:t>“Roses are </a:t>
            </a:r>
            <a:r>
              <a:rPr lang="en-US" u="sng" dirty="0"/>
              <a:t>red</a:t>
            </a:r>
            <a:r>
              <a:rPr lang="en-US" dirty="0"/>
              <a:t>”</a:t>
            </a:r>
          </a:p>
          <a:p>
            <a:r>
              <a:rPr lang="en-US" dirty="0"/>
              <a:t>“Violets are </a:t>
            </a:r>
            <a:r>
              <a:rPr lang="en-US" u="sng" dirty="0"/>
              <a:t>blue</a:t>
            </a:r>
            <a:r>
              <a:rPr lang="en-US" dirty="0"/>
              <a:t>”</a:t>
            </a:r>
          </a:p>
          <a:p>
            <a:r>
              <a:rPr lang="en-US" dirty="0"/>
              <a:t>“Sugar is </a:t>
            </a:r>
            <a:r>
              <a:rPr lang="en-US" u="sng" dirty="0"/>
              <a:t>sweet</a:t>
            </a:r>
            <a:r>
              <a:rPr lang="en-US" dirty="0"/>
              <a:t>”</a:t>
            </a:r>
          </a:p>
          <a:p>
            <a:r>
              <a:rPr lang="en-US" dirty="0"/>
              <a:t>“So are </a:t>
            </a:r>
            <a:r>
              <a:rPr lang="en-US" u="sng" dirty="0"/>
              <a:t>you</a:t>
            </a:r>
            <a:r>
              <a:rPr lang="en-US" dirty="0"/>
              <a:t>”</a:t>
            </a:r>
          </a:p>
          <a:p>
            <a:r>
              <a:rPr lang="en-US" dirty="0"/>
              <a:t>Ask the user to enter 4 words</a:t>
            </a:r>
          </a:p>
          <a:p>
            <a:r>
              <a:rPr lang="en-US" dirty="0"/>
              <a:t>Print out the poem again but replacing each underlined word with one of the words the user entered.</a:t>
            </a:r>
          </a:p>
        </p:txBody>
      </p:sp>
    </p:spTree>
    <p:extLst>
      <p:ext uri="{BB962C8B-B14F-4D97-AF65-F5344CB8AC3E}">
        <p14:creationId xmlns:p14="http://schemas.microsoft.com/office/powerpoint/2010/main" val="13293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8AAE-13B6-893C-1D02-23E42997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93AC-CE97-6251-1CAD-25390C21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https://github.com/IlyaBaburashvili/RBH-Coding-Class-2025</a:t>
            </a:r>
            <a:endParaRPr lang="en-US" dirty="0"/>
          </a:p>
          <a:p>
            <a:r>
              <a:rPr lang="en-US" dirty="0"/>
              <a:t>Will contain slides for each class + programs we write</a:t>
            </a:r>
          </a:p>
        </p:txBody>
      </p:sp>
    </p:spTree>
    <p:extLst>
      <p:ext uri="{BB962C8B-B14F-4D97-AF65-F5344CB8AC3E}">
        <p14:creationId xmlns:p14="http://schemas.microsoft.com/office/powerpoint/2010/main" val="38568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08D7-59F7-AEC4-1368-F6DA1DDE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4757-CC1C-49E3-E94C-AF320255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to store data</a:t>
            </a:r>
          </a:p>
          <a:p>
            <a:r>
              <a:rPr lang="en-US" dirty="0"/>
              <a:t>Can be referenced later in the program or updated/modified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name=“John”   #puts John into variable name</a:t>
            </a:r>
          </a:p>
          <a:p>
            <a:pPr marL="0" indent="0">
              <a:buNone/>
            </a:pPr>
            <a:r>
              <a:rPr lang="en-US" dirty="0"/>
              <a:t> age=18   #puts 18 into variable age</a:t>
            </a:r>
          </a:p>
          <a:p>
            <a:pPr marL="0" indent="0">
              <a:buNone/>
            </a:pPr>
            <a:r>
              <a:rPr lang="en-US" dirty="0"/>
              <a:t> print(name)  #prints John</a:t>
            </a:r>
          </a:p>
          <a:p>
            <a:pPr marL="0" indent="0">
              <a:buNone/>
            </a:pPr>
            <a:r>
              <a:rPr lang="en-US" dirty="0"/>
              <a:t> print(age)   #prints 18</a:t>
            </a:r>
          </a:p>
          <a:p>
            <a:pPr marL="0" indent="0">
              <a:buNone/>
            </a:pPr>
            <a:r>
              <a:rPr lang="en-US" dirty="0"/>
              <a:t> print(“My name is“, name) #combines string and variable. #Prints My name is John</a:t>
            </a:r>
          </a:p>
          <a:p>
            <a:pPr marL="0" indent="0">
              <a:buNone/>
            </a:pPr>
            <a:r>
              <a:rPr lang="en-US" dirty="0"/>
              <a:t> print(“I am”, age, “years old”) #prints I am 18 years 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0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1C6D-DC3E-4151-85D5-F1FDF207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6C18-1022-4107-9D3C-61677ABA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a=5</a:t>
            </a:r>
          </a:p>
          <a:p>
            <a:pPr marL="0" indent="0">
              <a:buNone/>
            </a:pPr>
            <a:r>
              <a:rPr lang="en-US" dirty="0"/>
              <a:t> b=4</a:t>
            </a:r>
          </a:p>
          <a:p>
            <a:pPr marL="0" indent="0">
              <a:buNone/>
            </a:pPr>
            <a:r>
              <a:rPr lang="en-US" dirty="0"/>
              <a:t> c=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print(c)</a:t>
            </a:r>
          </a:p>
          <a:p>
            <a:pPr marL="0" indent="0">
              <a:buNone/>
            </a:pPr>
            <a:r>
              <a:rPr lang="en-US" dirty="0"/>
              <a:t> d=</a:t>
            </a:r>
            <a:r>
              <a:rPr lang="en-US" dirty="0" err="1"/>
              <a:t>a+b+c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print(d)</a:t>
            </a:r>
          </a:p>
          <a:p>
            <a:pPr marL="0" indent="0">
              <a:buNone/>
            </a:pPr>
            <a:r>
              <a:rPr lang="en-US" dirty="0"/>
              <a:t> d=</a:t>
            </a:r>
            <a:r>
              <a:rPr lang="en-US" dirty="0" err="1"/>
              <a:t>d+d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print(d)</a:t>
            </a:r>
          </a:p>
        </p:txBody>
      </p:sp>
    </p:spTree>
    <p:extLst>
      <p:ext uri="{BB962C8B-B14F-4D97-AF65-F5344CB8AC3E}">
        <p14:creationId xmlns:p14="http://schemas.microsoft.com/office/powerpoint/2010/main" val="230641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2DA6-192B-9ACF-8F13-1EE306E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C455-5441-3F79-E263-B932DC31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10</a:t>
            </a:r>
          </a:p>
          <a:p>
            <a:pPr marL="0" indent="0">
              <a:buNone/>
            </a:pPr>
            <a:r>
              <a:rPr lang="en-US" dirty="0"/>
              <a:t>a = a+1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Shorter way:</a:t>
            </a:r>
          </a:p>
          <a:p>
            <a:pPr marL="0" indent="0">
              <a:buNone/>
            </a:pPr>
            <a:r>
              <a:rPr lang="en-US" dirty="0"/>
              <a:t>a = 10</a:t>
            </a:r>
          </a:p>
          <a:p>
            <a:pPr marL="0" indent="0">
              <a:buNone/>
            </a:pPr>
            <a:r>
              <a:rPr lang="en-US" dirty="0"/>
              <a:t>a += 1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EC7D-4AFC-5685-E307-A52BB492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0CE7-1DD2-68AF-E30A-5FDC2DED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string1 = "Hello"    </a:t>
            </a:r>
          </a:p>
          <a:p>
            <a:pPr marL="0" indent="0">
              <a:buNone/>
            </a:pPr>
            <a:r>
              <a:rPr lang="en-US" dirty="0"/>
              <a:t>string2 = "World"    </a:t>
            </a:r>
          </a:p>
          <a:p>
            <a:pPr marL="0" indent="0">
              <a:buNone/>
            </a:pPr>
            <a:r>
              <a:rPr lang="en-US" dirty="0" err="1"/>
              <a:t>combined_string</a:t>
            </a:r>
            <a:r>
              <a:rPr lang="en-US" dirty="0"/>
              <a:t> = string1 + string2 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combined_string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# Prints HelloWorld (no space)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3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D568-EBE5-26E0-A875-A85E8271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EFA5-CED9-6037-29D6-238812DA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space:</a:t>
            </a:r>
          </a:p>
          <a:p>
            <a:pPr marL="0" indent="0">
              <a:buNone/>
            </a:pPr>
            <a:r>
              <a:rPr lang="en-US" dirty="0" err="1"/>
              <a:t>combined_string</a:t>
            </a:r>
            <a:r>
              <a:rPr lang="en-US" dirty="0"/>
              <a:t> = string1 + “ “ + string2 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combined_string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# Prints 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string1 = "Hello"    </a:t>
            </a:r>
          </a:p>
          <a:p>
            <a:pPr marL="0" indent="0">
              <a:buNone/>
            </a:pPr>
            <a:r>
              <a:rPr lang="en-US" dirty="0"/>
              <a:t>string2 = "World"    </a:t>
            </a:r>
          </a:p>
          <a:p>
            <a:pPr marL="0" indent="0">
              <a:buNone/>
            </a:pPr>
            <a:r>
              <a:rPr lang="en-US" dirty="0"/>
              <a:t>print(string1, string2)</a:t>
            </a:r>
          </a:p>
        </p:txBody>
      </p:sp>
    </p:spTree>
    <p:extLst>
      <p:ext uri="{BB962C8B-B14F-4D97-AF65-F5344CB8AC3E}">
        <p14:creationId xmlns:p14="http://schemas.microsoft.com/office/powerpoint/2010/main" val="10507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6F5E-4045-D6A0-B45B-AE3D1FAF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0C38-77F7-2E7B-5EA4-32160D7F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an existing string:</a:t>
            </a:r>
          </a:p>
          <a:p>
            <a:pPr marL="0" indent="0">
              <a:buNone/>
            </a:pPr>
            <a:r>
              <a:rPr lang="en-US" dirty="0"/>
              <a:t>string1 = "Hello"    </a:t>
            </a:r>
          </a:p>
          <a:p>
            <a:pPr marL="0" indent="0">
              <a:buNone/>
            </a:pPr>
            <a:r>
              <a:rPr lang="en-US" dirty="0"/>
              <a:t>string1 += “ World” #adds World onto end of string1</a:t>
            </a:r>
          </a:p>
          <a:p>
            <a:pPr marL="0" indent="0">
              <a:buNone/>
            </a:pPr>
            <a:r>
              <a:rPr lang="en-US" dirty="0"/>
              <a:t>print(string1) #print Hello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750-88A5-63B5-79F5-4852F87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DBE4-00AB-062A-972F-5DE78B0D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 = “Alice”</a:t>
            </a:r>
          </a:p>
          <a:p>
            <a:pPr marL="0" indent="0">
              <a:buNone/>
            </a:pPr>
            <a:r>
              <a:rPr lang="en-US" dirty="0"/>
              <a:t>age = 18</a:t>
            </a:r>
          </a:p>
          <a:p>
            <a:pPr marL="0" indent="0">
              <a:buNone/>
            </a:pPr>
            <a:r>
              <a:rPr lang="en-US" dirty="0"/>
              <a:t>greeting = “Hi, my name is “ + name + “ and I am “ str(age) + “ years old.”</a:t>
            </a:r>
          </a:p>
          <a:p>
            <a:pPr marL="0" indent="0">
              <a:buNone/>
            </a:pPr>
            <a:r>
              <a:rPr lang="en-US" dirty="0"/>
              <a:t>print(greeting)</a:t>
            </a:r>
          </a:p>
          <a:p>
            <a:pPr marL="0" indent="0">
              <a:buNone/>
            </a:pPr>
            <a:r>
              <a:rPr lang="en-US" dirty="0"/>
              <a:t>#prints Hi, my name is Alice and I am 18 years old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869</Words>
  <Application>Microsoft Office PowerPoint</Application>
  <PresentationFormat>Widescreen</PresentationFormat>
  <Paragraphs>115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Class github</vt:lpstr>
      <vt:lpstr>Variables</vt:lpstr>
      <vt:lpstr>Mathematical operations with variables</vt:lpstr>
      <vt:lpstr>Updating variables</vt:lpstr>
      <vt:lpstr>String concatenation </vt:lpstr>
      <vt:lpstr>String concatenation </vt:lpstr>
      <vt:lpstr>String concatenation </vt:lpstr>
      <vt:lpstr>Creating a sentence</vt:lpstr>
      <vt:lpstr>Creating a sentence</vt:lpstr>
      <vt:lpstr>                          Taking user input</vt:lpstr>
      <vt:lpstr>Program 1: Favorite food</vt:lpstr>
      <vt:lpstr>Program 2: Asking user for their information</vt:lpstr>
      <vt:lpstr>Program 3: Calculator</vt:lpstr>
      <vt:lpstr>Program 4: What year were you born</vt:lpstr>
      <vt:lpstr>Program 4: Mad Libs</vt:lpstr>
      <vt:lpstr>Program 5: Poem generator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16465658677</dc:creator>
  <cp:lastModifiedBy>Ilya Baburashvili</cp:lastModifiedBy>
  <cp:revision>37</cp:revision>
  <dcterms:created xsi:type="dcterms:W3CDTF">2021-07-06T01:09:54Z</dcterms:created>
  <dcterms:modified xsi:type="dcterms:W3CDTF">2025-07-08T00:23:50Z</dcterms:modified>
</cp:coreProperties>
</file>