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7" r:id="rId12"/>
    <p:sldId id="266" r:id="rId13"/>
    <p:sldId id="265" r:id="rId14"/>
    <p:sldId id="270" r:id="rId15"/>
    <p:sldId id="272" r:id="rId16"/>
    <p:sldId id="271" r:id="rId17"/>
    <p:sldId id="273" r:id="rId18"/>
    <p:sldId id="269" r:id="rId19"/>
    <p:sldId id="274" r:id="rId20"/>
    <p:sldId id="276" r:id="rId21"/>
    <p:sldId id="278" r:id="rId22"/>
    <p:sldId id="279" r:id="rId23"/>
    <p:sldId id="277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E8D79-F432-4363-9C42-1F7F5DF04EA5}" v="12" dt="2025-07-01T02:48:38.2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94660"/>
  </p:normalViewPr>
  <p:slideViewPr>
    <p:cSldViewPr snapToGrid="0">
      <p:cViewPr>
        <p:scale>
          <a:sx n="71" d="100"/>
          <a:sy n="71" d="100"/>
        </p:scale>
        <p:origin x="72" y="6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lya Baburashvili" userId="0e0253784a75c69b" providerId="LiveId" clId="{238E8D79-F432-4363-9C42-1F7F5DF04EA5}"/>
    <pc:docChg chg="undo custSel addSld delSld modSld">
      <pc:chgData name="Ilya Baburashvili" userId="0e0253784a75c69b" providerId="LiveId" clId="{238E8D79-F432-4363-9C42-1F7F5DF04EA5}" dt="2025-07-01T02:58:05.617" v="1186" actId="26606"/>
      <pc:docMkLst>
        <pc:docMk/>
      </pc:docMkLst>
      <pc:sldChg chg="addSp delSp modSp mod setBg">
        <pc:chgData name="Ilya Baburashvili" userId="0e0253784a75c69b" providerId="LiveId" clId="{238E8D79-F432-4363-9C42-1F7F5DF04EA5}" dt="2025-07-01T02:27:19.251" v="70" actId="255"/>
        <pc:sldMkLst>
          <pc:docMk/>
          <pc:sldMk cId="3010383192" sldId="265"/>
        </pc:sldMkLst>
        <pc:spChg chg="del">
          <ac:chgData name="Ilya Baburashvili" userId="0e0253784a75c69b" providerId="LiveId" clId="{238E8D79-F432-4363-9C42-1F7F5DF04EA5}" dt="2025-07-01T02:26:09.297" v="0" actId="478"/>
          <ac:spMkLst>
            <pc:docMk/>
            <pc:sldMk cId="3010383192" sldId="265"/>
            <ac:spMk id="2" creationId="{D9F9958E-A402-8EB2-2DC5-4236AADD0A8D}"/>
          </ac:spMkLst>
        </pc:spChg>
        <pc:spChg chg="mod">
          <ac:chgData name="Ilya Baburashvili" userId="0e0253784a75c69b" providerId="LiveId" clId="{238E8D79-F432-4363-9C42-1F7F5DF04EA5}" dt="2025-07-01T02:27:19.251" v="70" actId="255"/>
          <ac:spMkLst>
            <pc:docMk/>
            <pc:sldMk cId="3010383192" sldId="265"/>
            <ac:spMk id="3" creationId="{4876C553-EBA3-6998-DA66-A150EE2CFB30}"/>
          </ac:spMkLst>
        </pc:spChg>
        <pc:spChg chg="add">
          <ac:chgData name="Ilya Baburashvili" userId="0e0253784a75c69b" providerId="LiveId" clId="{238E8D79-F432-4363-9C42-1F7F5DF04EA5}" dt="2025-07-01T02:27:13.840" v="69" actId="26606"/>
          <ac:spMkLst>
            <pc:docMk/>
            <pc:sldMk cId="3010383192" sldId="265"/>
            <ac:spMk id="8" creationId="{09588DA8-065E-4F6F-8EFD-43104AB2E0CF}"/>
          </ac:spMkLst>
        </pc:spChg>
        <pc:spChg chg="add">
          <ac:chgData name="Ilya Baburashvili" userId="0e0253784a75c69b" providerId="LiveId" clId="{238E8D79-F432-4363-9C42-1F7F5DF04EA5}" dt="2025-07-01T02:27:13.840" v="69" actId="26606"/>
          <ac:spMkLst>
            <pc:docMk/>
            <pc:sldMk cId="3010383192" sldId="265"/>
            <ac:spMk id="10" creationId="{C4285719-470E-454C-AF62-8323075F1F5B}"/>
          </ac:spMkLst>
        </pc:spChg>
        <pc:spChg chg="add">
          <ac:chgData name="Ilya Baburashvili" userId="0e0253784a75c69b" providerId="LiveId" clId="{238E8D79-F432-4363-9C42-1F7F5DF04EA5}" dt="2025-07-01T02:27:13.840" v="69" actId="26606"/>
          <ac:spMkLst>
            <pc:docMk/>
            <pc:sldMk cId="3010383192" sldId="265"/>
            <ac:spMk id="12" creationId="{CD9FE4EF-C4D8-49A0-B2FF-81D8DB7D8A24}"/>
          </ac:spMkLst>
        </pc:spChg>
        <pc:spChg chg="add">
          <ac:chgData name="Ilya Baburashvili" userId="0e0253784a75c69b" providerId="LiveId" clId="{238E8D79-F432-4363-9C42-1F7F5DF04EA5}" dt="2025-07-01T02:27:13.840" v="69" actId="26606"/>
          <ac:spMkLst>
            <pc:docMk/>
            <pc:sldMk cId="3010383192" sldId="265"/>
            <ac:spMk id="14" creationId="{4300840D-0A0B-4512-BACA-B439D5B9C57C}"/>
          </ac:spMkLst>
        </pc:spChg>
        <pc:spChg chg="add">
          <ac:chgData name="Ilya Baburashvili" userId="0e0253784a75c69b" providerId="LiveId" clId="{238E8D79-F432-4363-9C42-1F7F5DF04EA5}" dt="2025-07-01T02:27:13.840" v="69" actId="26606"/>
          <ac:spMkLst>
            <pc:docMk/>
            <pc:sldMk cId="3010383192" sldId="265"/>
            <ac:spMk id="16" creationId="{D2B78728-A580-49A7-84F9-6EF6F583ADE0}"/>
          </ac:spMkLst>
        </pc:spChg>
        <pc:spChg chg="add">
          <ac:chgData name="Ilya Baburashvili" userId="0e0253784a75c69b" providerId="LiveId" clId="{238E8D79-F432-4363-9C42-1F7F5DF04EA5}" dt="2025-07-01T02:27:13.840" v="69" actId="26606"/>
          <ac:spMkLst>
            <pc:docMk/>
            <pc:sldMk cId="3010383192" sldId="265"/>
            <ac:spMk id="18" creationId="{38FAA1A1-D861-433F-88FA-1E9D6FD31D11}"/>
          </ac:spMkLst>
        </pc:spChg>
        <pc:spChg chg="add">
          <ac:chgData name="Ilya Baburashvili" userId="0e0253784a75c69b" providerId="LiveId" clId="{238E8D79-F432-4363-9C42-1F7F5DF04EA5}" dt="2025-07-01T02:27:13.840" v="69" actId="26606"/>
          <ac:spMkLst>
            <pc:docMk/>
            <pc:sldMk cId="3010383192" sldId="265"/>
            <ac:spMk id="20" creationId="{8D71EDA1-87BF-4D5D-AB79-F346FD19278A}"/>
          </ac:spMkLst>
        </pc:spChg>
      </pc:sldChg>
      <pc:sldChg chg="delSp modSp mod">
        <pc:chgData name="Ilya Baburashvili" userId="0e0253784a75c69b" providerId="LiveId" clId="{238E8D79-F432-4363-9C42-1F7F5DF04EA5}" dt="2025-07-01T02:41:06.459" v="495" actId="255"/>
        <pc:sldMkLst>
          <pc:docMk/>
          <pc:sldMk cId="1763376912" sldId="269"/>
        </pc:sldMkLst>
        <pc:spChg chg="del">
          <ac:chgData name="Ilya Baburashvili" userId="0e0253784a75c69b" providerId="LiveId" clId="{238E8D79-F432-4363-9C42-1F7F5DF04EA5}" dt="2025-07-01T02:40:52.170" v="464" actId="478"/>
          <ac:spMkLst>
            <pc:docMk/>
            <pc:sldMk cId="1763376912" sldId="269"/>
            <ac:spMk id="2" creationId="{20E07567-8BD3-FA42-D498-59CE6D74A4EF}"/>
          </ac:spMkLst>
        </pc:spChg>
        <pc:spChg chg="mod">
          <ac:chgData name="Ilya Baburashvili" userId="0e0253784a75c69b" providerId="LiveId" clId="{238E8D79-F432-4363-9C42-1F7F5DF04EA5}" dt="2025-07-01T02:41:06.459" v="495" actId="255"/>
          <ac:spMkLst>
            <pc:docMk/>
            <pc:sldMk cId="1763376912" sldId="269"/>
            <ac:spMk id="3" creationId="{F86B45B0-85A0-31A1-3F8C-BFD2E8F5570C}"/>
          </ac:spMkLst>
        </pc:spChg>
      </pc:sldChg>
      <pc:sldChg chg="delSp modSp mod">
        <pc:chgData name="Ilya Baburashvili" userId="0e0253784a75c69b" providerId="LiveId" clId="{238E8D79-F432-4363-9C42-1F7F5DF04EA5}" dt="2025-07-01T02:28:18.806" v="142" actId="20577"/>
        <pc:sldMkLst>
          <pc:docMk/>
          <pc:sldMk cId="3812668703" sldId="270"/>
        </pc:sldMkLst>
        <pc:spChg chg="del">
          <ac:chgData name="Ilya Baburashvili" userId="0e0253784a75c69b" providerId="LiveId" clId="{238E8D79-F432-4363-9C42-1F7F5DF04EA5}" dt="2025-07-01T02:27:25.203" v="71" actId="478"/>
          <ac:spMkLst>
            <pc:docMk/>
            <pc:sldMk cId="3812668703" sldId="270"/>
            <ac:spMk id="2" creationId="{DFDB7647-832F-ABA9-5735-02FFFFC9DD33}"/>
          </ac:spMkLst>
        </pc:spChg>
        <pc:spChg chg="mod">
          <ac:chgData name="Ilya Baburashvili" userId="0e0253784a75c69b" providerId="LiveId" clId="{238E8D79-F432-4363-9C42-1F7F5DF04EA5}" dt="2025-07-01T02:28:18.806" v="142" actId="20577"/>
          <ac:spMkLst>
            <pc:docMk/>
            <pc:sldMk cId="3812668703" sldId="270"/>
            <ac:spMk id="3" creationId="{24DA8704-5E2B-5A27-22E8-A94AB2668071}"/>
          </ac:spMkLst>
        </pc:spChg>
      </pc:sldChg>
      <pc:sldChg chg="delSp modSp mod">
        <pc:chgData name="Ilya Baburashvili" userId="0e0253784a75c69b" providerId="LiveId" clId="{238E8D79-F432-4363-9C42-1F7F5DF04EA5}" dt="2025-07-01T02:36:39.545" v="311" actId="255"/>
        <pc:sldMkLst>
          <pc:docMk/>
          <pc:sldMk cId="1279453016" sldId="271"/>
        </pc:sldMkLst>
        <pc:spChg chg="del">
          <ac:chgData name="Ilya Baburashvili" userId="0e0253784a75c69b" providerId="LiveId" clId="{238E8D79-F432-4363-9C42-1F7F5DF04EA5}" dt="2025-07-01T02:36:31.572" v="310" actId="478"/>
          <ac:spMkLst>
            <pc:docMk/>
            <pc:sldMk cId="1279453016" sldId="271"/>
            <ac:spMk id="2" creationId="{42D874C4-25EF-AFCE-6A0F-BCF501738EDD}"/>
          </ac:spMkLst>
        </pc:spChg>
        <pc:spChg chg="mod">
          <ac:chgData name="Ilya Baburashvili" userId="0e0253784a75c69b" providerId="LiveId" clId="{238E8D79-F432-4363-9C42-1F7F5DF04EA5}" dt="2025-07-01T02:36:39.545" v="311" actId="255"/>
          <ac:spMkLst>
            <pc:docMk/>
            <pc:sldMk cId="1279453016" sldId="271"/>
            <ac:spMk id="3" creationId="{07D68E8B-AB32-3BB7-5C59-9107074CDF29}"/>
          </ac:spMkLst>
        </pc:spChg>
      </pc:sldChg>
      <pc:sldChg chg="modSp mod">
        <pc:chgData name="Ilya Baburashvili" userId="0e0253784a75c69b" providerId="LiveId" clId="{238E8D79-F432-4363-9C42-1F7F5DF04EA5}" dt="2025-07-01T02:36:27.342" v="308" actId="21"/>
        <pc:sldMkLst>
          <pc:docMk/>
          <pc:sldMk cId="125953474" sldId="272"/>
        </pc:sldMkLst>
        <pc:spChg chg="mod">
          <ac:chgData name="Ilya Baburashvili" userId="0e0253784a75c69b" providerId="LiveId" clId="{238E8D79-F432-4363-9C42-1F7F5DF04EA5}" dt="2025-07-01T02:34:40.618" v="155" actId="20577"/>
          <ac:spMkLst>
            <pc:docMk/>
            <pc:sldMk cId="125953474" sldId="272"/>
            <ac:spMk id="2" creationId="{C0BA9B02-1282-D3FE-5BCD-AF19F1A61634}"/>
          </ac:spMkLst>
        </pc:spChg>
        <pc:spChg chg="mod">
          <ac:chgData name="Ilya Baburashvili" userId="0e0253784a75c69b" providerId="LiveId" clId="{238E8D79-F432-4363-9C42-1F7F5DF04EA5}" dt="2025-07-01T02:36:27.342" v="308" actId="21"/>
          <ac:spMkLst>
            <pc:docMk/>
            <pc:sldMk cId="125953474" sldId="272"/>
            <ac:spMk id="3" creationId="{11C3DFC7-AE92-93AE-98E7-DFCF03795CEB}"/>
          </ac:spMkLst>
        </pc:spChg>
      </pc:sldChg>
      <pc:sldChg chg="addSp delSp modSp mod setBg">
        <pc:chgData name="Ilya Baburashvili" userId="0e0253784a75c69b" providerId="LiveId" clId="{238E8D79-F432-4363-9C42-1F7F5DF04EA5}" dt="2025-07-01T02:39:04.140" v="463" actId="26606"/>
        <pc:sldMkLst>
          <pc:docMk/>
          <pc:sldMk cId="1364578681" sldId="273"/>
        </pc:sldMkLst>
        <pc:spChg chg="mod">
          <ac:chgData name="Ilya Baburashvili" userId="0e0253784a75c69b" providerId="LiveId" clId="{238E8D79-F432-4363-9C42-1F7F5DF04EA5}" dt="2025-07-01T02:39:04.140" v="463" actId="26606"/>
          <ac:spMkLst>
            <pc:docMk/>
            <pc:sldMk cId="1364578681" sldId="273"/>
            <ac:spMk id="2" creationId="{82805767-B9CF-13C9-7235-B5C5708F783D}"/>
          </ac:spMkLst>
        </pc:spChg>
        <pc:spChg chg="del mod">
          <ac:chgData name="Ilya Baburashvili" userId="0e0253784a75c69b" providerId="LiveId" clId="{238E8D79-F432-4363-9C42-1F7F5DF04EA5}" dt="2025-07-01T02:39:04.140" v="463" actId="26606"/>
          <ac:spMkLst>
            <pc:docMk/>
            <pc:sldMk cId="1364578681" sldId="273"/>
            <ac:spMk id="3" creationId="{D8DA78A5-8A42-25FF-8FD4-026F80A0593C}"/>
          </ac:spMkLst>
        </pc:spChg>
        <pc:spChg chg="add">
          <ac:chgData name="Ilya Baburashvili" userId="0e0253784a75c69b" providerId="LiveId" clId="{238E8D79-F432-4363-9C42-1F7F5DF04EA5}" dt="2025-07-01T02:39:04.140" v="463" actId="26606"/>
          <ac:spMkLst>
            <pc:docMk/>
            <pc:sldMk cId="1364578681" sldId="273"/>
            <ac:spMk id="9" creationId="{600DC1B0-7E1A-BD02-3F93-19E6B1B75075}"/>
          </ac:spMkLst>
        </pc:spChg>
        <pc:graphicFrameChg chg="add">
          <ac:chgData name="Ilya Baburashvili" userId="0e0253784a75c69b" providerId="LiveId" clId="{238E8D79-F432-4363-9C42-1F7F5DF04EA5}" dt="2025-07-01T02:39:04.140" v="463" actId="26606"/>
          <ac:graphicFrameMkLst>
            <pc:docMk/>
            <pc:sldMk cId="1364578681" sldId="273"/>
            <ac:graphicFrameMk id="5" creationId="{0DB98B24-FDF2-BBE5-67C0-390AE7863ABE}"/>
          </ac:graphicFrameMkLst>
        </pc:graphicFrameChg>
      </pc:sldChg>
      <pc:sldChg chg="modSp new mod">
        <pc:chgData name="Ilya Baburashvili" userId="0e0253784a75c69b" providerId="LiveId" clId="{238E8D79-F432-4363-9C42-1F7F5DF04EA5}" dt="2025-07-01T02:45:22.941" v="684" actId="255"/>
        <pc:sldMkLst>
          <pc:docMk/>
          <pc:sldMk cId="3332837159" sldId="274"/>
        </pc:sldMkLst>
        <pc:spChg chg="mod">
          <ac:chgData name="Ilya Baburashvili" userId="0e0253784a75c69b" providerId="LiveId" clId="{238E8D79-F432-4363-9C42-1F7F5DF04EA5}" dt="2025-07-01T02:41:20.882" v="518" actId="20577"/>
          <ac:spMkLst>
            <pc:docMk/>
            <pc:sldMk cId="3332837159" sldId="274"/>
            <ac:spMk id="2" creationId="{38192CCA-6A7D-6F86-84BA-F8C50EE147A9}"/>
          </ac:spMkLst>
        </pc:spChg>
        <pc:spChg chg="mod">
          <ac:chgData name="Ilya Baburashvili" userId="0e0253784a75c69b" providerId="LiveId" clId="{238E8D79-F432-4363-9C42-1F7F5DF04EA5}" dt="2025-07-01T02:45:22.941" v="684" actId="255"/>
          <ac:spMkLst>
            <pc:docMk/>
            <pc:sldMk cId="3332837159" sldId="274"/>
            <ac:spMk id="3" creationId="{5A57E65D-62E4-DEFF-31D8-10D7A5DC59F2}"/>
          </ac:spMkLst>
        </pc:spChg>
      </pc:sldChg>
      <pc:sldChg chg="new del">
        <pc:chgData name="Ilya Baburashvili" userId="0e0253784a75c69b" providerId="LiveId" clId="{238E8D79-F432-4363-9C42-1F7F5DF04EA5}" dt="2025-07-01T02:51:45.463" v="974" actId="2696"/>
        <pc:sldMkLst>
          <pc:docMk/>
          <pc:sldMk cId="884550286" sldId="275"/>
        </pc:sldMkLst>
      </pc:sldChg>
      <pc:sldChg chg="delSp modSp new mod">
        <pc:chgData name="Ilya Baburashvili" userId="0e0253784a75c69b" providerId="LiveId" clId="{238E8D79-F432-4363-9C42-1F7F5DF04EA5}" dt="2025-07-01T02:45:29.440" v="685" actId="255"/>
        <pc:sldMkLst>
          <pc:docMk/>
          <pc:sldMk cId="1348799511" sldId="276"/>
        </pc:sldMkLst>
        <pc:spChg chg="del">
          <ac:chgData name="Ilya Baburashvili" userId="0e0253784a75c69b" providerId="LiveId" clId="{238E8D79-F432-4363-9C42-1F7F5DF04EA5}" dt="2025-07-01T02:44:31.053" v="623" actId="478"/>
          <ac:spMkLst>
            <pc:docMk/>
            <pc:sldMk cId="1348799511" sldId="276"/>
            <ac:spMk id="2" creationId="{8356B7E3-0F85-C5DF-52B2-CB5C06DD6CFF}"/>
          </ac:spMkLst>
        </pc:spChg>
        <pc:spChg chg="mod">
          <ac:chgData name="Ilya Baburashvili" userId="0e0253784a75c69b" providerId="LiveId" clId="{238E8D79-F432-4363-9C42-1F7F5DF04EA5}" dt="2025-07-01T02:45:29.440" v="685" actId="255"/>
          <ac:spMkLst>
            <pc:docMk/>
            <pc:sldMk cId="1348799511" sldId="276"/>
            <ac:spMk id="3" creationId="{D4ED366A-B734-A747-6D02-27953080B8F7}"/>
          </ac:spMkLst>
        </pc:spChg>
      </pc:sldChg>
      <pc:sldChg chg="addSp delSp modSp new mod setBg">
        <pc:chgData name="Ilya Baburashvili" userId="0e0253784a75c69b" providerId="LiveId" clId="{238E8D79-F432-4363-9C42-1F7F5DF04EA5}" dt="2025-07-01T02:58:05.617" v="1186" actId="26606"/>
        <pc:sldMkLst>
          <pc:docMk/>
          <pc:sldMk cId="2043724075" sldId="277"/>
        </pc:sldMkLst>
        <pc:spChg chg="mod">
          <ac:chgData name="Ilya Baburashvili" userId="0e0253784a75c69b" providerId="LiveId" clId="{238E8D79-F432-4363-9C42-1F7F5DF04EA5}" dt="2025-07-01T02:58:05.617" v="1186" actId="26606"/>
          <ac:spMkLst>
            <pc:docMk/>
            <pc:sldMk cId="2043724075" sldId="277"/>
            <ac:spMk id="2" creationId="{A4F79DE5-CB3C-12EA-91B8-6F67910A4659}"/>
          </ac:spMkLst>
        </pc:spChg>
        <pc:spChg chg="add del mod">
          <ac:chgData name="Ilya Baburashvili" userId="0e0253784a75c69b" providerId="LiveId" clId="{238E8D79-F432-4363-9C42-1F7F5DF04EA5}" dt="2025-07-01T02:58:05.617" v="1186" actId="26606"/>
          <ac:spMkLst>
            <pc:docMk/>
            <pc:sldMk cId="2043724075" sldId="277"/>
            <ac:spMk id="3" creationId="{9D45F37D-BBF0-4969-EBEA-D91B23795513}"/>
          </ac:spMkLst>
        </pc:spChg>
        <pc:spChg chg="add del">
          <ac:chgData name="Ilya Baburashvili" userId="0e0253784a75c69b" providerId="LiveId" clId="{238E8D79-F432-4363-9C42-1F7F5DF04EA5}" dt="2025-07-01T02:58:05.589" v="1185" actId="26606"/>
          <ac:spMkLst>
            <pc:docMk/>
            <pc:sldMk cId="2043724075" sldId="277"/>
            <ac:spMk id="9" creationId="{951922D2-D397-9EA4-A66D-55B0884D1A6A}"/>
          </ac:spMkLst>
        </pc:spChg>
        <pc:spChg chg="add">
          <ac:chgData name="Ilya Baburashvili" userId="0e0253784a75c69b" providerId="LiveId" clId="{238E8D79-F432-4363-9C42-1F7F5DF04EA5}" dt="2025-07-01T02:58:05.617" v="1186" actId="26606"/>
          <ac:spMkLst>
            <pc:docMk/>
            <pc:sldMk cId="2043724075" sldId="277"/>
            <ac:spMk id="11" creationId="{600DC1B0-7E1A-BD02-3F93-19E6B1B75075}"/>
          </ac:spMkLst>
        </pc:spChg>
        <pc:graphicFrameChg chg="add del">
          <ac:chgData name="Ilya Baburashvili" userId="0e0253784a75c69b" providerId="LiveId" clId="{238E8D79-F432-4363-9C42-1F7F5DF04EA5}" dt="2025-07-01T02:58:05.589" v="1185" actId="26606"/>
          <ac:graphicFrameMkLst>
            <pc:docMk/>
            <pc:sldMk cId="2043724075" sldId="277"/>
            <ac:graphicFrameMk id="5" creationId="{827A0B87-F94F-A239-12E3-8BC52AD1D377}"/>
          </ac:graphicFrameMkLst>
        </pc:graphicFrameChg>
        <pc:graphicFrameChg chg="add">
          <ac:chgData name="Ilya Baburashvili" userId="0e0253784a75c69b" providerId="LiveId" clId="{238E8D79-F432-4363-9C42-1F7F5DF04EA5}" dt="2025-07-01T02:58:05.617" v="1186" actId="26606"/>
          <ac:graphicFrameMkLst>
            <pc:docMk/>
            <pc:sldMk cId="2043724075" sldId="277"/>
            <ac:graphicFrameMk id="12" creationId="{1FCE9E46-C5A6-1037-A6BC-BED1F8EE6A71}"/>
          </ac:graphicFrameMkLst>
        </pc:graphicFrameChg>
      </pc:sldChg>
      <pc:sldChg chg="modSp new mod">
        <pc:chgData name="Ilya Baburashvili" userId="0e0253784a75c69b" providerId="LiveId" clId="{238E8D79-F432-4363-9C42-1F7F5DF04EA5}" dt="2025-07-01T02:49:58.495" v="816" actId="20577"/>
        <pc:sldMkLst>
          <pc:docMk/>
          <pc:sldMk cId="247526037" sldId="278"/>
        </pc:sldMkLst>
        <pc:spChg chg="mod">
          <ac:chgData name="Ilya Baburashvili" userId="0e0253784a75c69b" providerId="LiveId" clId="{238E8D79-F432-4363-9C42-1F7F5DF04EA5}" dt="2025-07-01T02:49:58.495" v="816" actId="20577"/>
          <ac:spMkLst>
            <pc:docMk/>
            <pc:sldMk cId="247526037" sldId="278"/>
            <ac:spMk id="2" creationId="{F09C4EA2-55F2-98BA-9FE4-5E6DBF4D8E3B}"/>
          </ac:spMkLst>
        </pc:spChg>
        <pc:spChg chg="mod">
          <ac:chgData name="Ilya Baburashvili" userId="0e0253784a75c69b" providerId="LiveId" clId="{238E8D79-F432-4363-9C42-1F7F5DF04EA5}" dt="2025-07-01T02:49:14.733" v="774" actId="20577"/>
          <ac:spMkLst>
            <pc:docMk/>
            <pc:sldMk cId="247526037" sldId="278"/>
            <ac:spMk id="3" creationId="{F1D451C3-9860-F4D3-8D9C-E01BF31EF057}"/>
          </ac:spMkLst>
        </pc:spChg>
      </pc:sldChg>
      <pc:sldChg chg="addSp delSp modSp new mod setBg">
        <pc:chgData name="Ilya Baburashvili" userId="0e0253784a75c69b" providerId="LiveId" clId="{238E8D79-F432-4363-9C42-1F7F5DF04EA5}" dt="2025-07-01T02:57:41.269" v="1183" actId="26606"/>
        <pc:sldMkLst>
          <pc:docMk/>
          <pc:sldMk cId="416546712" sldId="279"/>
        </pc:sldMkLst>
        <pc:spChg chg="mod">
          <ac:chgData name="Ilya Baburashvili" userId="0e0253784a75c69b" providerId="LiveId" clId="{238E8D79-F432-4363-9C42-1F7F5DF04EA5}" dt="2025-07-01T02:57:41.269" v="1183" actId="26606"/>
          <ac:spMkLst>
            <pc:docMk/>
            <pc:sldMk cId="416546712" sldId="279"/>
            <ac:spMk id="2" creationId="{5C452BA1-BAA0-3AFE-CF70-44779C152CAE}"/>
          </ac:spMkLst>
        </pc:spChg>
        <pc:spChg chg="add del mod">
          <ac:chgData name="Ilya Baburashvili" userId="0e0253784a75c69b" providerId="LiveId" clId="{238E8D79-F432-4363-9C42-1F7F5DF04EA5}" dt="2025-07-01T02:57:41.269" v="1183" actId="26606"/>
          <ac:spMkLst>
            <pc:docMk/>
            <pc:sldMk cId="416546712" sldId="279"/>
            <ac:spMk id="3" creationId="{A3044BAD-6B71-DB3D-5156-58C7CB232991}"/>
          </ac:spMkLst>
        </pc:spChg>
        <pc:spChg chg="add">
          <ac:chgData name="Ilya Baburashvili" userId="0e0253784a75c69b" providerId="LiveId" clId="{238E8D79-F432-4363-9C42-1F7F5DF04EA5}" dt="2025-07-01T02:57:41.269" v="1183" actId="26606"/>
          <ac:spMkLst>
            <pc:docMk/>
            <pc:sldMk cId="416546712" sldId="279"/>
            <ac:spMk id="6" creationId="{951922D2-D397-9EA4-A66D-55B0884D1A6A}"/>
          </ac:spMkLst>
        </pc:spChg>
        <pc:spChg chg="add del">
          <ac:chgData name="Ilya Baburashvili" userId="0e0253784a75c69b" providerId="LiveId" clId="{238E8D79-F432-4363-9C42-1F7F5DF04EA5}" dt="2025-07-01T02:57:30.023" v="1182" actId="26606"/>
          <ac:spMkLst>
            <pc:docMk/>
            <pc:sldMk cId="416546712" sldId="279"/>
            <ac:spMk id="9" creationId="{951922D2-D397-9EA4-A66D-55B0884D1A6A}"/>
          </ac:spMkLst>
        </pc:spChg>
        <pc:graphicFrameChg chg="add del">
          <ac:chgData name="Ilya Baburashvili" userId="0e0253784a75c69b" providerId="LiveId" clId="{238E8D79-F432-4363-9C42-1F7F5DF04EA5}" dt="2025-07-01T02:57:30.023" v="1182" actId="26606"/>
          <ac:graphicFrameMkLst>
            <pc:docMk/>
            <pc:sldMk cId="416546712" sldId="279"/>
            <ac:graphicFrameMk id="5" creationId="{D26A2E09-E2D7-239A-C0C9-CA3584A0D43E}"/>
          </ac:graphicFrameMkLst>
        </pc:graphicFrameChg>
        <pc:graphicFrameChg chg="add">
          <ac:chgData name="Ilya Baburashvili" userId="0e0253784a75c69b" providerId="LiveId" clId="{238E8D79-F432-4363-9C42-1F7F5DF04EA5}" dt="2025-07-01T02:57:41.269" v="1183" actId="26606"/>
          <ac:graphicFrameMkLst>
            <pc:docMk/>
            <pc:sldMk cId="416546712" sldId="279"/>
            <ac:graphicFrameMk id="7" creationId="{D26A2E09-E2D7-239A-C0C9-CA3584A0D43E}"/>
          </ac:graphicFrameMkLst>
        </pc:graphicFrame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D7BB6B8-58FE-47C9-8187-51F9A7120FD0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3BE1C3D7-4326-433D-B1D2-E74F37AB7F23}">
      <dgm:prSet/>
      <dgm:spPr/>
      <dgm:t>
        <a:bodyPr/>
        <a:lstStyle/>
        <a:p>
          <a:pPr>
            <a:defRPr b="1"/>
          </a:pPr>
          <a:r>
            <a:rPr lang="en-US"/>
            <a:t>Giving instructions to a computer</a:t>
          </a:r>
        </a:p>
      </dgm:t>
    </dgm:pt>
    <dgm:pt modelId="{C26639BE-3C80-41D2-BA81-54FC08F9DE6A}" type="parTrans" cxnId="{FB309618-771F-480B-AAD2-4CE8019B7E9F}">
      <dgm:prSet/>
      <dgm:spPr/>
      <dgm:t>
        <a:bodyPr/>
        <a:lstStyle/>
        <a:p>
          <a:endParaRPr lang="en-US"/>
        </a:p>
      </dgm:t>
    </dgm:pt>
    <dgm:pt modelId="{71AEAE5D-9504-45D1-BE11-D3E0715D2952}" type="sibTrans" cxnId="{FB309618-771F-480B-AAD2-4CE8019B7E9F}">
      <dgm:prSet/>
      <dgm:spPr/>
      <dgm:t>
        <a:bodyPr/>
        <a:lstStyle/>
        <a:p>
          <a:endParaRPr lang="en-US"/>
        </a:p>
      </dgm:t>
    </dgm:pt>
    <dgm:pt modelId="{67FB9EB6-7236-4036-9E92-4A5CDB461493}">
      <dgm:prSet/>
      <dgm:spPr/>
      <dgm:t>
        <a:bodyPr/>
        <a:lstStyle/>
        <a:p>
          <a:pPr>
            <a:defRPr b="1"/>
          </a:pPr>
          <a:r>
            <a:rPr lang="en-US"/>
            <a:t>Make it do something</a:t>
          </a:r>
        </a:p>
      </dgm:t>
    </dgm:pt>
    <dgm:pt modelId="{A247F183-650F-4359-B430-6874DF6798AF}" type="parTrans" cxnId="{BD9D3EA5-6AF6-4850-9242-CF60BC5796F6}">
      <dgm:prSet/>
      <dgm:spPr/>
      <dgm:t>
        <a:bodyPr/>
        <a:lstStyle/>
        <a:p>
          <a:endParaRPr lang="en-US"/>
        </a:p>
      </dgm:t>
    </dgm:pt>
    <dgm:pt modelId="{E9B32B57-78F8-43B2-8A39-D22E90C69863}" type="sibTrans" cxnId="{BD9D3EA5-6AF6-4850-9242-CF60BC5796F6}">
      <dgm:prSet/>
      <dgm:spPr/>
      <dgm:t>
        <a:bodyPr/>
        <a:lstStyle/>
        <a:p>
          <a:endParaRPr lang="en-US"/>
        </a:p>
      </dgm:t>
    </dgm:pt>
    <dgm:pt modelId="{8DC954B6-E309-42A1-8478-AF0D73C8EF8A}">
      <dgm:prSet/>
      <dgm:spPr/>
      <dgm:t>
        <a:bodyPr/>
        <a:lstStyle/>
        <a:p>
          <a:pPr>
            <a:defRPr b="1"/>
          </a:pPr>
          <a:r>
            <a:rPr lang="en-US"/>
            <a:t>Examples</a:t>
          </a:r>
        </a:p>
      </dgm:t>
    </dgm:pt>
    <dgm:pt modelId="{61F294BC-DBA9-459A-A250-322F854F5A00}" type="parTrans" cxnId="{B277F86E-1C5A-4376-B06D-FE5F79E9E721}">
      <dgm:prSet/>
      <dgm:spPr/>
      <dgm:t>
        <a:bodyPr/>
        <a:lstStyle/>
        <a:p>
          <a:endParaRPr lang="en-US"/>
        </a:p>
      </dgm:t>
    </dgm:pt>
    <dgm:pt modelId="{3D8352EA-6BDA-4471-85D3-584C293A4B72}" type="sibTrans" cxnId="{B277F86E-1C5A-4376-B06D-FE5F79E9E721}">
      <dgm:prSet/>
      <dgm:spPr/>
      <dgm:t>
        <a:bodyPr/>
        <a:lstStyle/>
        <a:p>
          <a:endParaRPr lang="en-US"/>
        </a:p>
      </dgm:t>
    </dgm:pt>
    <dgm:pt modelId="{3672AB66-134A-4E05-8CCA-629419A85FE7}">
      <dgm:prSet/>
      <dgm:spPr/>
      <dgm:t>
        <a:bodyPr/>
        <a:lstStyle/>
        <a:p>
          <a:r>
            <a:rPr lang="en-US" dirty="0"/>
            <a:t>Setting timer on microwave</a:t>
          </a:r>
        </a:p>
      </dgm:t>
    </dgm:pt>
    <dgm:pt modelId="{42EFC9E9-A438-44E4-829E-F1A88C7CE027}" type="parTrans" cxnId="{8373B4CA-674A-45D9-99B7-71227FB954AD}">
      <dgm:prSet/>
      <dgm:spPr/>
      <dgm:t>
        <a:bodyPr/>
        <a:lstStyle/>
        <a:p>
          <a:endParaRPr lang="en-US"/>
        </a:p>
      </dgm:t>
    </dgm:pt>
    <dgm:pt modelId="{19805A60-93F0-4863-A2AF-6DDB0304EBC9}" type="sibTrans" cxnId="{8373B4CA-674A-45D9-99B7-71227FB954AD}">
      <dgm:prSet/>
      <dgm:spPr/>
      <dgm:t>
        <a:bodyPr/>
        <a:lstStyle/>
        <a:p>
          <a:endParaRPr lang="en-US"/>
        </a:p>
      </dgm:t>
    </dgm:pt>
    <dgm:pt modelId="{83ABB896-24E7-4674-ADDB-227084556A62}">
      <dgm:prSet/>
      <dgm:spPr/>
      <dgm:t>
        <a:bodyPr/>
        <a:lstStyle/>
        <a:p>
          <a:r>
            <a:rPr lang="en-US"/>
            <a:t>Setting an alarm clock</a:t>
          </a:r>
        </a:p>
      </dgm:t>
    </dgm:pt>
    <dgm:pt modelId="{1C1527DC-C93E-432C-AFC4-AD527845E9AE}" type="parTrans" cxnId="{D615A552-2D29-4126-AF58-8FCC4DC6D585}">
      <dgm:prSet/>
      <dgm:spPr/>
      <dgm:t>
        <a:bodyPr/>
        <a:lstStyle/>
        <a:p>
          <a:endParaRPr lang="en-US"/>
        </a:p>
      </dgm:t>
    </dgm:pt>
    <dgm:pt modelId="{BD8681BC-5F56-40E9-999B-4FB557200084}" type="sibTrans" cxnId="{D615A552-2D29-4126-AF58-8FCC4DC6D585}">
      <dgm:prSet/>
      <dgm:spPr/>
      <dgm:t>
        <a:bodyPr/>
        <a:lstStyle/>
        <a:p>
          <a:endParaRPr lang="en-US"/>
        </a:p>
      </dgm:t>
    </dgm:pt>
    <dgm:pt modelId="{63EBEAEC-7149-4654-BB4B-980CC5AF08CB}">
      <dgm:prSet/>
      <dgm:spPr/>
      <dgm:t>
        <a:bodyPr/>
        <a:lstStyle/>
        <a:p>
          <a:r>
            <a:rPr lang="en-US"/>
            <a:t>Changing settings on smartphone </a:t>
          </a:r>
        </a:p>
      </dgm:t>
    </dgm:pt>
    <dgm:pt modelId="{3B10CCD2-33AB-42D4-A033-FA719DAFF9ED}" type="parTrans" cxnId="{B5FC0686-C685-495A-ABB3-9F38CE03BBCA}">
      <dgm:prSet/>
      <dgm:spPr/>
      <dgm:t>
        <a:bodyPr/>
        <a:lstStyle/>
        <a:p>
          <a:endParaRPr lang="en-US"/>
        </a:p>
      </dgm:t>
    </dgm:pt>
    <dgm:pt modelId="{F91E3380-1940-4F61-A0FA-9CABC87A55BE}" type="sibTrans" cxnId="{B5FC0686-C685-495A-ABB3-9F38CE03BBCA}">
      <dgm:prSet/>
      <dgm:spPr/>
      <dgm:t>
        <a:bodyPr/>
        <a:lstStyle/>
        <a:p>
          <a:endParaRPr lang="en-US"/>
        </a:p>
      </dgm:t>
    </dgm:pt>
    <dgm:pt modelId="{1479A6D2-0B85-4C8F-B7E8-67E9650E6C8B}" type="pres">
      <dgm:prSet presAssocID="{DD7BB6B8-58FE-47C9-8187-51F9A7120FD0}" presName="root" presStyleCnt="0">
        <dgm:presLayoutVars>
          <dgm:dir/>
          <dgm:resizeHandles val="exact"/>
        </dgm:presLayoutVars>
      </dgm:prSet>
      <dgm:spPr/>
    </dgm:pt>
    <dgm:pt modelId="{00F8EF51-8DF5-47B2-BF8C-A4B1B6050480}" type="pres">
      <dgm:prSet presAssocID="{3BE1C3D7-4326-433D-B1D2-E74F37AB7F23}" presName="compNode" presStyleCnt="0"/>
      <dgm:spPr/>
    </dgm:pt>
    <dgm:pt modelId="{8E365C7F-670B-4386-A546-FAA3678BEA6B}" type="pres">
      <dgm:prSet presAssocID="{3BE1C3D7-4326-433D-B1D2-E74F37AB7F2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B7C94BDB-D989-4FD9-977A-05211ECF34F4}" type="pres">
      <dgm:prSet presAssocID="{3BE1C3D7-4326-433D-B1D2-E74F37AB7F23}" presName="iconSpace" presStyleCnt="0"/>
      <dgm:spPr/>
    </dgm:pt>
    <dgm:pt modelId="{88BCAFDD-EA3D-4424-9F14-4730922D67DA}" type="pres">
      <dgm:prSet presAssocID="{3BE1C3D7-4326-433D-B1D2-E74F37AB7F23}" presName="parTx" presStyleLbl="revTx" presStyleIdx="0" presStyleCnt="6">
        <dgm:presLayoutVars>
          <dgm:chMax val="0"/>
          <dgm:chPref val="0"/>
        </dgm:presLayoutVars>
      </dgm:prSet>
      <dgm:spPr/>
    </dgm:pt>
    <dgm:pt modelId="{2E98F69E-A7C5-45A0-8B85-6A19EFC7A9FB}" type="pres">
      <dgm:prSet presAssocID="{3BE1C3D7-4326-433D-B1D2-E74F37AB7F23}" presName="txSpace" presStyleCnt="0"/>
      <dgm:spPr/>
    </dgm:pt>
    <dgm:pt modelId="{96727B13-16C1-4217-9380-564DA4AA182D}" type="pres">
      <dgm:prSet presAssocID="{3BE1C3D7-4326-433D-B1D2-E74F37AB7F23}" presName="desTx" presStyleLbl="revTx" presStyleIdx="1" presStyleCnt="6">
        <dgm:presLayoutVars/>
      </dgm:prSet>
      <dgm:spPr/>
    </dgm:pt>
    <dgm:pt modelId="{5957B8C3-5C14-4725-B87C-2A99B2317130}" type="pres">
      <dgm:prSet presAssocID="{71AEAE5D-9504-45D1-BE11-D3E0715D2952}" presName="sibTrans" presStyleCnt="0"/>
      <dgm:spPr/>
    </dgm:pt>
    <dgm:pt modelId="{1A018C60-DF1C-4185-AEE4-DA5CCD672600}" type="pres">
      <dgm:prSet presAssocID="{67FB9EB6-7236-4036-9E92-4A5CDB461493}" presName="compNode" presStyleCnt="0"/>
      <dgm:spPr/>
    </dgm:pt>
    <dgm:pt modelId="{2C4DC2D0-7A10-4AA9-AA36-30BFF5081455}" type="pres">
      <dgm:prSet presAssocID="{67FB9EB6-7236-4036-9E92-4A5CDB46149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92A9490E-87C0-484B-9CC4-8258D467B146}" type="pres">
      <dgm:prSet presAssocID="{67FB9EB6-7236-4036-9E92-4A5CDB461493}" presName="iconSpace" presStyleCnt="0"/>
      <dgm:spPr/>
    </dgm:pt>
    <dgm:pt modelId="{3E078F11-5A37-46B1-9AF6-F702B803B62B}" type="pres">
      <dgm:prSet presAssocID="{67FB9EB6-7236-4036-9E92-4A5CDB461493}" presName="parTx" presStyleLbl="revTx" presStyleIdx="2" presStyleCnt="6">
        <dgm:presLayoutVars>
          <dgm:chMax val="0"/>
          <dgm:chPref val="0"/>
        </dgm:presLayoutVars>
      </dgm:prSet>
      <dgm:spPr/>
    </dgm:pt>
    <dgm:pt modelId="{2B3A30E7-769F-40BD-94A8-0565CD851742}" type="pres">
      <dgm:prSet presAssocID="{67FB9EB6-7236-4036-9E92-4A5CDB461493}" presName="txSpace" presStyleCnt="0"/>
      <dgm:spPr/>
    </dgm:pt>
    <dgm:pt modelId="{E0AA8BA2-0896-4805-B2B1-B230440E2852}" type="pres">
      <dgm:prSet presAssocID="{67FB9EB6-7236-4036-9E92-4A5CDB461493}" presName="desTx" presStyleLbl="revTx" presStyleIdx="3" presStyleCnt="6">
        <dgm:presLayoutVars/>
      </dgm:prSet>
      <dgm:spPr/>
    </dgm:pt>
    <dgm:pt modelId="{14ECC4F8-5720-445D-9C40-C13C4568B442}" type="pres">
      <dgm:prSet presAssocID="{E9B32B57-78F8-43B2-8A39-D22E90C69863}" presName="sibTrans" presStyleCnt="0"/>
      <dgm:spPr/>
    </dgm:pt>
    <dgm:pt modelId="{1756A5CC-0E13-4608-83FB-F6EB0A888270}" type="pres">
      <dgm:prSet presAssocID="{8DC954B6-E309-42A1-8478-AF0D73C8EF8A}" presName="compNode" presStyleCnt="0"/>
      <dgm:spPr/>
    </dgm:pt>
    <dgm:pt modelId="{D0CECF7F-776B-4D95-B463-04C43197C6AA}" type="pres">
      <dgm:prSet presAssocID="{8DC954B6-E309-42A1-8478-AF0D73C8EF8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larm Clock"/>
        </a:ext>
      </dgm:extLst>
    </dgm:pt>
    <dgm:pt modelId="{16A07D23-C2C3-4D72-BEA7-798733463FD6}" type="pres">
      <dgm:prSet presAssocID="{8DC954B6-E309-42A1-8478-AF0D73C8EF8A}" presName="iconSpace" presStyleCnt="0"/>
      <dgm:spPr/>
    </dgm:pt>
    <dgm:pt modelId="{E99AB0C3-C9CC-448D-856A-9653EE5F663C}" type="pres">
      <dgm:prSet presAssocID="{8DC954B6-E309-42A1-8478-AF0D73C8EF8A}" presName="parTx" presStyleLbl="revTx" presStyleIdx="4" presStyleCnt="6">
        <dgm:presLayoutVars>
          <dgm:chMax val="0"/>
          <dgm:chPref val="0"/>
        </dgm:presLayoutVars>
      </dgm:prSet>
      <dgm:spPr/>
    </dgm:pt>
    <dgm:pt modelId="{F98E0EFD-090E-4534-9075-EC951C9CBB66}" type="pres">
      <dgm:prSet presAssocID="{8DC954B6-E309-42A1-8478-AF0D73C8EF8A}" presName="txSpace" presStyleCnt="0"/>
      <dgm:spPr/>
    </dgm:pt>
    <dgm:pt modelId="{7C615D02-FA19-47BF-94DD-CA611919640B}" type="pres">
      <dgm:prSet presAssocID="{8DC954B6-E309-42A1-8478-AF0D73C8EF8A}" presName="desTx" presStyleLbl="revTx" presStyleIdx="5" presStyleCnt="6">
        <dgm:presLayoutVars/>
      </dgm:prSet>
      <dgm:spPr/>
    </dgm:pt>
  </dgm:ptLst>
  <dgm:cxnLst>
    <dgm:cxn modelId="{FB309618-771F-480B-AAD2-4CE8019B7E9F}" srcId="{DD7BB6B8-58FE-47C9-8187-51F9A7120FD0}" destId="{3BE1C3D7-4326-433D-B1D2-E74F37AB7F23}" srcOrd="0" destOrd="0" parTransId="{C26639BE-3C80-41D2-BA81-54FC08F9DE6A}" sibTransId="{71AEAE5D-9504-45D1-BE11-D3E0715D2952}"/>
    <dgm:cxn modelId="{84A9B35D-06AB-447D-A868-AF9D157B00E9}" type="presOf" srcId="{3672AB66-134A-4E05-8CCA-629419A85FE7}" destId="{7C615D02-FA19-47BF-94DD-CA611919640B}" srcOrd="0" destOrd="0" presId="urn:microsoft.com/office/officeart/2018/2/layout/IconLabelDescriptionList"/>
    <dgm:cxn modelId="{FB832D64-962D-4A95-9DF7-EE4CB003D4EC}" type="presOf" srcId="{3BE1C3D7-4326-433D-B1D2-E74F37AB7F23}" destId="{88BCAFDD-EA3D-4424-9F14-4730922D67DA}" srcOrd="0" destOrd="0" presId="urn:microsoft.com/office/officeart/2018/2/layout/IconLabelDescriptionList"/>
    <dgm:cxn modelId="{B277F86E-1C5A-4376-B06D-FE5F79E9E721}" srcId="{DD7BB6B8-58FE-47C9-8187-51F9A7120FD0}" destId="{8DC954B6-E309-42A1-8478-AF0D73C8EF8A}" srcOrd="2" destOrd="0" parTransId="{61F294BC-DBA9-459A-A250-322F854F5A00}" sibTransId="{3D8352EA-6BDA-4471-85D3-584C293A4B72}"/>
    <dgm:cxn modelId="{D615A552-2D29-4126-AF58-8FCC4DC6D585}" srcId="{8DC954B6-E309-42A1-8478-AF0D73C8EF8A}" destId="{83ABB896-24E7-4674-ADDB-227084556A62}" srcOrd="1" destOrd="0" parTransId="{1C1527DC-C93E-432C-AFC4-AD527845E9AE}" sibTransId="{BD8681BC-5F56-40E9-999B-4FB557200084}"/>
    <dgm:cxn modelId="{B5FC0686-C685-495A-ABB3-9F38CE03BBCA}" srcId="{8DC954B6-E309-42A1-8478-AF0D73C8EF8A}" destId="{63EBEAEC-7149-4654-BB4B-980CC5AF08CB}" srcOrd="2" destOrd="0" parTransId="{3B10CCD2-33AB-42D4-A033-FA719DAFF9ED}" sibTransId="{F91E3380-1940-4F61-A0FA-9CABC87A55BE}"/>
    <dgm:cxn modelId="{BD9D3EA5-6AF6-4850-9242-CF60BC5796F6}" srcId="{DD7BB6B8-58FE-47C9-8187-51F9A7120FD0}" destId="{67FB9EB6-7236-4036-9E92-4A5CDB461493}" srcOrd="1" destOrd="0" parTransId="{A247F183-650F-4359-B430-6874DF6798AF}" sibTransId="{E9B32B57-78F8-43B2-8A39-D22E90C69863}"/>
    <dgm:cxn modelId="{B2FABFAE-30A1-48A2-B9D5-2191A0C7985D}" type="presOf" srcId="{63EBEAEC-7149-4654-BB4B-980CC5AF08CB}" destId="{7C615D02-FA19-47BF-94DD-CA611919640B}" srcOrd="0" destOrd="2" presId="urn:microsoft.com/office/officeart/2018/2/layout/IconLabelDescriptionList"/>
    <dgm:cxn modelId="{7CEF59BF-276F-4DA7-9107-C61FDF2A6374}" type="presOf" srcId="{83ABB896-24E7-4674-ADDB-227084556A62}" destId="{7C615D02-FA19-47BF-94DD-CA611919640B}" srcOrd="0" destOrd="1" presId="urn:microsoft.com/office/officeart/2018/2/layout/IconLabelDescriptionList"/>
    <dgm:cxn modelId="{8373B4CA-674A-45D9-99B7-71227FB954AD}" srcId="{8DC954B6-E309-42A1-8478-AF0D73C8EF8A}" destId="{3672AB66-134A-4E05-8CCA-629419A85FE7}" srcOrd="0" destOrd="0" parTransId="{42EFC9E9-A438-44E4-829E-F1A88C7CE027}" sibTransId="{19805A60-93F0-4863-A2AF-6DDB0304EBC9}"/>
    <dgm:cxn modelId="{BEF834CF-DE42-41AF-AA7E-FEEC997E5116}" type="presOf" srcId="{DD7BB6B8-58FE-47C9-8187-51F9A7120FD0}" destId="{1479A6D2-0B85-4C8F-B7E8-67E9650E6C8B}" srcOrd="0" destOrd="0" presId="urn:microsoft.com/office/officeart/2018/2/layout/IconLabelDescriptionList"/>
    <dgm:cxn modelId="{04E53FD6-3746-4E00-983E-12C6D8BD475B}" type="presOf" srcId="{8DC954B6-E309-42A1-8478-AF0D73C8EF8A}" destId="{E99AB0C3-C9CC-448D-856A-9653EE5F663C}" srcOrd="0" destOrd="0" presId="urn:microsoft.com/office/officeart/2018/2/layout/IconLabelDescriptionList"/>
    <dgm:cxn modelId="{351914F1-AEF3-4486-B305-98E16407D2F3}" type="presOf" srcId="{67FB9EB6-7236-4036-9E92-4A5CDB461493}" destId="{3E078F11-5A37-46B1-9AF6-F702B803B62B}" srcOrd="0" destOrd="0" presId="urn:microsoft.com/office/officeart/2018/2/layout/IconLabelDescriptionList"/>
    <dgm:cxn modelId="{30B6041B-8253-4D36-B1B4-CEB7AD177C02}" type="presParOf" srcId="{1479A6D2-0B85-4C8F-B7E8-67E9650E6C8B}" destId="{00F8EF51-8DF5-47B2-BF8C-A4B1B6050480}" srcOrd="0" destOrd="0" presId="urn:microsoft.com/office/officeart/2018/2/layout/IconLabelDescriptionList"/>
    <dgm:cxn modelId="{96AF0A9C-1BA5-44A2-9B85-5264D3C5BEB9}" type="presParOf" srcId="{00F8EF51-8DF5-47B2-BF8C-A4B1B6050480}" destId="{8E365C7F-670B-4386-A546-FAA3678BEA6B}" srcOrd="0" destOrd="0" presId="urn:microsoft.com/office/officeart/2018/2/layout/IconLabelDescriptionList"/>
    <dgm:cxn modelId="{4939CF2B-D6B7-4D97-9ADA-B335122BACA8}" type="presParOf" srcId="{00F8EF51-8DF5-47B2-BF8C-A4B1B6050480}" destId="{B7C94BDB-D989-4FD9-977A-05211ECF34F4}" srcOrd="1" destOrd="0" presId="urn:microsoft.com/office/officeart/2018/2/layout/IconLabelDescriptionList"/>
    <dgm:cxn modelId="{2F436642-AA02-4B35-BBBA-1FB396B1A875}" type="presParOf" srcId="{00F8EF51-8DF5-47B2-BF8C-A4B1B6050480}" destId="{88BCAFDD-EA3D-4424-9F14-4730922D67DA}" srcOrd="2" destOrd="0" presId="urn:microsoft.com/office/officeart/2018/2/layout/IconLabelDescriptionList"/>
    <dgm:cxn modelId="{83FB3E42-CE33-46C9-BFC8-7B0E76CE1236}" type="presParOf" srcId="{00F8EF51-8DF5-47B2-BF8C-A4B1B6050480}" destId="{2E98F69E-A7C5-45A0-8B85-6A19EFC7A9FB}" srcOrd="3" destOrd="0" presId="urn:microsoft.com/office/officeart/2018/2/layout/IconLabelDescriptionList"/>
    <dgm:cxn modelId="{FDB32602-053A-42A5-87C3-D3C9BD1C2026}" type="presParOf" srcId="{00F8EF51-8DF5-47B2-BF8C-A4B1B6050480}" destId="{96727B13-16C1-4217-9380-564DA4AA182D}" srcOrd="4" destOrd="0" presId="urn:microsoft.com/office/officeart/2018/2/layout/IconLabelDescriptionList"/>
    <dgm:cxn modelId="{049B1C79-742F-4702-A74F-5785E427655E}" type="presParOf" srcId="{1479A6D2-0B85-4C8F-B7E8-67E9650E6C8B}" destId="{5957B8C3-5C14-4725-B87C-2A99B2317130}" srcOrd="1" destOrd="0" presId="urn:microsoft.com/office/officeart/2018/2/layout/IconLabelDescriptionList"/>
    <dgm:cxn modelId="{E1F12937-E110-4FE2-9AD5-8D5709A5A58F}" type="presParOf" srcId="{1479A6D2-0B85-4C8F-B7E8-67E9650E6C8B}" destId="{1A018C60-DF1C-4185-AEE4-DA5CCD672600}" srcOrd="2" destOrd="0" presId="urn:microsoft.com/office/officeart/2018/2/layout/IconLabelDescriptionList"/>
    <dgm:cxn modelId="{51CCCC31-6670-4EA1-8CBE-7D983998D40E}" type="presParOf" srcId="{1A018C60-DF1C-4185-AEE4-DA5CCD672600}" destId="{2C4DC2D0-7A10-4AA9-AA36-30BFF5081455}" srcOrd="0" destOrd="0" presId="urn:microsoft.com/office/officeart/2018/2/layout/IconLabelDescriptionList"/>
    <dgm:cxn modelId="{3DA60ACA-A8AB-45E5-BFEA-3C305ACCF6B7}" type="presParOf" srcId="{1A018C60-DF1C-4185-AEE4-DA5CCD672600}" destId="{92A9490E-87C0-484B-9CC4-8258D467B146}" srcOrd="1" destOrd="0" presId="urn:microsoft.com/office/officeart/2018/2/layout/IconLabelDescriptionList"/>
    <dgm:cxn modelId="{456619F0-F5C3-416C-B9E3-ED2D7211E503}" type="presParOf" srcId="{1A018C60-DF1C-4185-AEE4-DA5CCD672600}" destId="{3E078F11-5A37-46B1-9AF6-F702B803B62B}" srcOrd="2" destOrd="0" presId="urn:microsoft.com/office/officeart/2018/2/layout/IconLabelDescriptionList"/>
    <dgm:cxn modelId="{1AE86ED5-37CE-4048-9895-DA5E84D95C16}" type="presParOf" srcId="{1A018C60-DF1C-4185-AEE4-DA5CCD672600}" destId="{2B3A30E7-769F-40BD-94A8-0565CD851742}" srcOrd="3" destOrd="0" presId="urn:microsoft.com/office/officeart/2018/2/layout/IconLabelDescriptionList"/>
    <dgm:cxn modelId="{6B805B9B-3116-4DFD-AFCC-676CFAA1EB53}" type="presParOf" srcId="{1A018C60-DF1C-4185-AEE4-DA5CCD672600}" destId="{E0AA8BA2-0896-4805-B2B1-B230440E2852}" srcOrd="4" destOrd="0" presId="urn:microsoft.com/office/officeart/2018/2/layout/IconLabelDescriptionList"/>
    <dgm:cxn modelId="{47A4D466-40A5-42F2-BBB6-20149AF3BEBB}" type="presParOf" srcId="{1479A6D2-0B85-4C8F-B7E8-67E9650E6C8B}" destId="{14ECC4F8-5720-445D-9C40-C13C4568B442}" srcOrd="3" destOrd="0" presId="urn:microsoft.com/office/officeart/2018/2/layout/IconLabelDescriptionList"/>
    <dgm:cxn modelId="{C20B6298-12CE-4837-8147-017841BF1B6A}" type="presParOf" srcId="{1479A6D2-0B85-4C8F-B7E8-67E9650E6C8B}" destId="{1756A5CC-0E13-4608-83FB-F6EB0A888270}" srcOrd="4" destOrd="0" presId="urn:microsoft.com/office/officeart/2018/2/layout/IconLabelDescriptionList"/>
    <dgm:cxn modelId="{62FA3945-E514-4D87-AA7D-20C10DDA0037}" type="presParOf" srcId="{1756A5CC-0E13-4608-83FB-F6EB0A888270}" destId="{D0CECF7F-776B-4D95-B463-04C43197C6AA}" srcOrd="0" destOrd="0" presId="urn:microsoft.com/office/officeart/2018/2/layout/IconLabelDescriptionList"/>
    <dgm:cxn modelId="{B561FB83-85AB-40C2-93C7-4B185584413D}" type="presParOf" srcId="{1756A5CC-0E13-4608-83FB-F6EB0A888270}" destId="{16A07D23-C2C3-4D72-BEA7-798733463FD6}" srcOrd="1" destOrd="0" presId="urn:microsoft.com/office/officeart/2018/2/layout/IconLabelDescriptionList"/>
    <dgm:cxn modelId="{A6E55301-3D2C-4747-AA8C-62692CB23A8C}" type="presParOf" srcId="{1756A5CC-0E13-4608-83FB-F6EB0A888270}" destId="{E99AB0C3-C9CC-448D-856A-9653EE5F663C}" srcOrd="2" destOrd="0" presId="urn:microsoft.com/office/officeart/2018/2/layout/IconLabelDescriptionList"/>
    <dgm:cxn modelId="{8F0E299A-A84D-415F-B832-3C7D3343A626}" type="presParOf" srcId="{1756A5CC-0E13-4608-83FB-F6EB0A888270}" destId="{F98E0EFD-090E-4534-9075-EC951C9CBB66}" srcOrd="3" destOrd="0" presId="urn:microsoft.com/office/officeart/2018/2/layout/IconLabelDescriptionList"/>
    <dgm:cxn modelId="{29192B8E-793F-44C8-85F6-55C77FAE3E4D}" type="presParOf" srcId="{1756A5CC-0E13-4608-83FB-F6EB0A888270}" destId="{7C615D02-FA19-47BF-94DD-CA611919640B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E0D6BF1-974D-440F-842C-7F71639F3EC5}" type="doc">
      <dgm:prSet loTypeId="urn:microsoft.com/office/officeart/2009/3/layout/HorizontalOrganizationChart" loCatId="hierarchy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37D0F949-8C10-49B4-A98F-40BBFED15656}">
      <dgm:prSet/>
      <dgm:spPr/>
      <dgm:t>
        <a:bodyPr/>
        <a:lstStyle/>
        <a:p>
          <a:r>
            <a:rPr lang="en-US"/>
            <a:t>Allow you to give instructions to a computer using code</a:t>
          </a:r>
        </a:p>
      </dgm:t>
    </dgm:pt>
    <dgm:pt modelId="{6980A01F-7823-410F-8106-93779DB62B44}" type="parTrans" cxnId="{5F2EC661-3A75-43B2-BA0D-05B4D6F60362}">
      <dgm:prSet/>
      <dgm:spPr/>
      <dgm:t>
        <a:bodyPr/>
        <a:lstStyle/>
        <a:p>
          <a:endParaRPr lang="en-US"/>
        </a:p>
      </dgm:t>
    </dgm:pt>
    <dgm:pt modelId="{C71E3FCF-D613-475E-8FEC-912D86C6411F}" type="sibTrans" cxnId="{5F2EC661-3A75-43B2-BA0D-05B4D6F60362}">
      <dgm:prSet/>
      <dgm:spPr/>
      <dgm:t>
        <a:bodyPr/>
        <a:lstStyle/>
        <a:p>
          <a:endParaRPr lang="en-US"/>
        </a:p>
      </dgm:t>
    </dgm:pt>
    <dgm:pt modelId="{1C7BE5F2-E0CC-4890-9173-8BBE9A59A7DE}">
      <dgm:prSet/>
      <dgm:spPr/>
      <dgm:t>
        <a:bodyPr/>
        <a:lstStyle/>
        <a:p>
          <a:r>
            <a:rPr lang="en-US"/>
            <a:t>Examples</a:t>
          </a:r>
        </a:p>
      </dgm:t>
    </dgm:pt>
    <dgm:pt modelId="{13FB7260-14A6-4690-967B-EEE914AC33DC}" type="parTrans" cxnId="{962F875D-11D5-47F9-A85B-BC5077C5CEF6}">
      <dgm:prSet/>
      <dgm:spPr/>
      <dgm:t>
        <a:bodyPr/>
        <a:lstStyle/>
        <a:p>
          <a:endParaRPr lang="en-US"/>
        </a:p>
      </dgm:t>
    </dgm:pt>
    <dgm:pt modelId="{62A5C270-73BC-49E1-A7E7-82A441D40C2B}" type="sibTrans" cxnId="{962F875D-11D5-47F9-A85B-BC5077C5CEF6}">
      <dgm:prSet/>
      <dgm:spPr/>
      <dgm:t>
        <a:bodyPr/>
        <a:lstStyle/>
        <a:p>
          <a:endParaRPr lang="en-US"/>
        </a:p>
      </dgm:t>
    </dgm:pt>
    <dgm:pt modelId="{8B57C12B-2FCA-470B-8BB1-2F80F493FACF}">
      <dgm:prSet/>
      <dgm:spPr/>
      <dgm:t>
        <a:bodyPr/>
        <a:lstStyle/>
        <a:p>
          <a:r>
            <a:rPr lang="en-US"/>
            <a:t>Scratch</a:t>
          </a:r>
        </a:p>
      </dgm:t>
    </dgm:pt>
    <dgm:pt modelId="{3746C5EC-30B0-4AD9-B8F2-C0EB9009692A}" type="parTrans" cxnId="{5662995E-19A5-4916-A274-038039E00DFE}">
      <dgm:prSet/>
      <dgm:spPr/>
      <dgm:t>
        <a:bodyPr/>
        <a:lstStyle/>
        <a:p>
          <a:endParaRPr lang="en-US"/>
        </a:p>
      </dgm:t>
    </dgm:pt>
    <dgm:pt modelId="{4C3AED67-DDDF-45B9-B942-5B54448E0937}" type="sibTrans" cxnId="{5662995E-19A5-4916-A274-038039E00DFE}">
      <dgm:prSet/>
      <dgm:spPr/>
      <dgm:t>
        <a:bodyPr/>
        <a:lstStyle/>
        <a:p>
          <a:endParaRPr lang="en-US"/>
        </a:p>
      </dgm:t>
    </dgm:pt>
    <dgm:pt modelId="{9B65B996-5038-45F4-A6A8-15B786A9067B}">
      <dgm:prSet/>
      <dgm:spPr/>
      <dgm:t>
        <a:bodyPr/>
        <a:lstStyle/>
        <a:p>
          <a:r>
            <a:rPr lang="en-US"/>
            <a:t>Javascript</a:t>
          </a:r>
        </a:p>
      </dgm:t>
    </dgm:pt>
    <dgm:pt modelId="{87DADF5E-BE83-4783-8413-0B5B9F9B7365}" type="parTrans" cxnId="{7B0A2077-AFDC-4720-B044-35F9996A94D4}">
      <dgm:prSet/>
      <dgm:spPr/>
      <dgm:t>
        <a:bodyPr/>
        <a:lstStyle/>
        <a:p>
          <a:endParaRPr lang="en-US"/>
        </a:p>
      </dgm:t>
    </dgm:pt>
    <dgm:pt modelId="{19B9F1F4-CD68-481A-98B2-EB7BCFA483BA}" type="sibTrans" cxnId="{7B0A2077-AFDC-4720-B044-35F9996A94D4}">
      <dgm:prSet/>
      <dgm:spPr/>
      <dgm:t>
        <a:bodyPr/>
        <a:lstStyle/>
        <a:p>
          <a:endParaRPr lang="en-US"/>
        </a:p>
      </dgm:t>
    </dgm:pt>
    <dgm:pt modelId="{AB08587E-96C2-4E57-A805-BFB5A9230357}">
      <dgm:prSet/>
      <dgm:spPr/>
      <dgm:t>
        <a:bodyPr/>
        <a:lstStyle/>
        <a:p>
          <a:r>
            <a:rPr lang="en-US"/>
            <a:t>Python</a:t>
          </a:r>
        </a:p>
      </dgm:t>
    </dgm:pt>
    <dgm:pt modelId="{47AC2F59-C86C-4EC8-9BF8-336EB491CE8D}" type="parTrans" cxnId="{30F4043E-05FE-47C2-A6FE-DEDC8473A5BB}">
      <dgm:prSet/>
      <dgm:spPr/>
      <dgm:t>
        <a:bodyPr/>
        <a:lstStyle/>
        <a:p>
          <a:endParaRPr lang="en-US"/>
        </a:p>
      </dgm:t>
    </dgm:pt>
    <dgm:pt modelId="{35316504-1908-4F16-8377-BF9A93DB31D2}" type="sibTrans" cxnId="{30F4043E-05FE-47C2-A6FE-DEDC8473A5BB}">
      <dgm:prSet/>
      <dgm:spPr/>
      <dgm:t>
        <a:bodyPr/>
        <a:lstStyle/>
        <a:p>
          <a:endParaRPr lang="en-US"/>
        </a:p>
      </dgm:t>
    </dgm:pt>
    <dgm:pt modelId="{D9E0123E-CE78-455C-8F28-46076B5E1BC5}">
      <dgm:prSet/>
      <dgm:spPr/>
      <dgm:t>
        <a:bodyPr/>
        <a:lstStyle/>
        <a:p>
          <a:r>
            <a:rPr lang="en-US"/>
            <a:t>Use human language</a:t>
          </a:r>
        </a:p>
      </dgm:t>
    </dgm:pt>
    <dgm:pt modelId="{E1F1644A-78B9-4E06-8097-3C1E0D9B9730}" type="parTrans" cxnId="{3595F1B2-A3DE-4F30-B622-CBE25B28C629}">
      <dgm:prSet/>
      <dgm:spPr/>
      <dgm:t>
        <a:bodyPr/>
        <a:lstStyle/>
        <a:p>
          <a:endParaRPr lang="en-US"/>
        </a:p>
      </dgm:t>
    </dgm:pt>
    <dgm:pt modelId="{B529E67B-5C25-45D8-A75A-2CE4C0CEB325}" type="sibTrans" cxnId="{3595F1B2-A3DE-4F30-B622-CBE25B28C629}">
      <dgm:prSet/>
      <dgm:spPr/>
      <dgm:t>
        <a:bodyPr/>
        <a:lstStyle/>
        <a:p>
          <a:endParaRPr lang="en-US"/>
        </a:p>
      </dgm:t>
    </dgm:pt>
    <dgm:pt modelId="{F8A531FE-27B7-4168-AAC2-0DB4D72C39F3}">
      <dgm:prSet/>
      <dgm:spPr/>
      <dgm:t>
        <a:bodyPr/>
        <a:lstStyle/>
        <a:p>
          <a:r>
            <a:rPr lang="en-US"/>
            <a:t>Instructions must be exact (no typos, use keywords)</a:t>
          </a:r>
        </a:p>
      </dgm:t>
    </dgm:pt>
    <dgm:pt modelId="{14B751F0-AC1C-440F-8799-6765098FD9A3}" type="parTrans" cxnId="{4BBA9C02-F097-45B8-9F4B-D329251DC9F6}">
      <dgm:prSet/>
      <dgm:spPr/>
      <dgm:t>
        <a:bodyPr/>
        <a:lstStyle/>
        <a:p>
          <a:endParaRPr lang="en-US"/>
        </a:p>
      </dgm:t>
    </dgm:pt>
    <dgm:pt modelId="{119CD9C3-92A6-4882-9076-D76CCC6834E0}" type="sibTrans" cxnId="{4BBA9C02-F097-45B8-9F4B-D329251DC9F6}">
      <dgm:prSet/>
      <dgm:spPr/>
      <dgm:t>
        <a:bodyPr/>
        <a:lstStyle/>
        <a:p>
          <a:endParaRPr lang="en-US"/>
        </a:p>
      </dgm:t>
    </dgm:pt>
    <dgm:pt modelId="{552D4D21-B3FC-4221-9AB3-884F1F6157F9}" type="pres">
      <dgm:prSet presAssocID="{7E0D6BF1-974D-440F-842C-7F71639F3EC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D91B73C1-89DB-4349-AD01-FF412DA46399}" type="pres">
      <dgm:prSet presAssocID="{37D0F949-8C10-49B4-A98F-40BBFED15656}" presName="hierRoot1" presStyleCnt="0">
        <dgm:presLayoutVars>
          <dgm:hierBranch val="init"/>
        </dgm:presLayoutVars>
      </dgm:prSet>
      <dgm:spPr/>
    </dgm:pt>
    <dgm:pt modelId="{5DBA4F06-55A7-48DB-82EA-731C111CAC8E}" type="pres">
      <dgm:prSet presAssocID="{37D0F949-8C10-49B4-A98F-40BBFED15656}" presName="rootComposite1" presStyleCnt="0"/>
      <dgm:spPr/>
    </dgm:pt>
    <dgm:pt modelId="{925F2321-8151-466B-93D8-DEDB7B8A74C9}" type="pres">
      <dgm:prSet presAssocID="{37D0F949-8C10-49B4-A98F-40BBFED15656}" presName="rootText1" presStyleLbl="node0" presStyleIdx="0" presStyleCnt="4">
        <dgm:presLayoutVars>
          <dgm:chPref val="3"/>
        </dgm:presLayoutVars>
      </dgm:prSet>
      <dgm:spPr/>
    </dgm:pt>
    <dgm:pt modelId="{105BC77C-E81C-46BF-82B1-D785D5FF33CE}" type="pres">
      <dgm:prSet presAssocID="{37D0F949-8C10-49B4-A98F-40BBFED15656}" presName="rootConnector1" presStyleLbl="node1" presStyleIdx="0" presStyleCnt="0"/>
      <dgm:spPr/>
    </dgm:pt>
    <dgm:pt modelId="{316DDE91-139B-45AC-A0B0-C21539FA1756}" type="pres">
      <dgm:prSet presAssocID="{37D0F949-8C10-49B4-A98F-40BBFED15656}" presName="hierChild2" presStyleCnt="0"/>
      <dgm:spPr/>
    </dgm:pt>
    <dgm:pt modelId="{9583A353-7B80-4BD4-ACAD-FD6B61415B70}" type="pres">
      <dgm:prSet presAssocID="{37D0F949-8C10-49B4-A98F-40BBFED15656}" presName="hierChild3" presStyleCnt="0"/>
      <dgm:spPr/>
    </dgm:pt>
    <dgm:pt modelId="{52ACF45F-2B48-412A-B734-453BAF136445}" type="pres">
      <dgm:prSet presAssocID="{1C7BE5F2-E0CC-4890-9173-8BBE9A59A7DE}" presName="hierRoot1" presStyleCnt="0">
        <dgm:presLayoutVars>
          <dgm:hierBranch val="init"/>
        </dgm:presLayoutVars>
      </dgm:prSet>
      <dgm:spPr/>
    </dgm:pt>
    <dgm:pt modelId="{DC7A41BF-99F3-4667-93FC-E9CDBBF69A37}" type="pres">
      <dgm:prSet presAssocID="{1C7BE5F2-E0CC-4890-9173-8BBE9A59A7DE}" presName="rootComposite1" presStyleCnt="0"/>
      <dgm:spPr/>
    </dgm:pt>
    <dgm:pt modelId="{3FB3E9EF-1917-4DCD-A5BD-A171983D5CA9}" type="pres">
      <dgm:prSet presAssocID="{1C7BE5F2-E0CC-4890-9173-8BBE9A59A7DE}" presName="rootText1" presStyleLbl="node0" presStyleIdx="1" presStyleCnt="4">
        <dgm:presLayoutVars>
          <dgm:chPref val="3"/>
        </dgm:presLayoutVars>
      </dgm:prSet>
      <dgm:spPr/>
    </dgm:pt>
    <dgm:pt modelId="{7EB65324-2E63-457F-827A-A3BEF4A40E52}" type="pres">
      <dgm:prSet presAssocID="{1C7BE5F2-E0CC-4890-9173-8BBE9A59A7DE}" presName="rootConnector1" presStyleLbl="node1" presStyleIdx="0" presStyleCnt="0"/>
      <dgm:spPr/>
    </dgm:pt>
    <dgm:pt modelId="{A048AC7F-D798-4078-BB0A-7CB11BACAF42}" type="pres">
      <dgm:prSet presAssocID="{1C7BE5F2-E0CC-4890-9173-8BBE9A59A7DE}" presName="hierChild2" presStyleCnt="0"/>
      <dgm:spPr/>
    </dgm:pt>
    <dgm:pt modelId="{4E64FC81-39DE-44BE-9789-321D8BF95BC9}" type="pres">
      <dgm:prSet presAssocID="{3746C5EC-30B0-4AD9-B8F2-C0EB9009692A}" presName="Name64" presStyleLbl="parChTrans1D2" presStyleIdx="0" presStyleCnt="3"/>
      <dgm:spPr/>
    </dgm:pt>
    <dgm:pt modelId="{7B89F7A9-30CA-4EB7-B11E-68F3D29902BD}" type="pres">
      <dgm:prSet presAssocID="{8B57C12B-2FCA-470B-8BB1-2F80F493FACF}" presName="hierRoot2" presStyleCnt="0">
        <dgm:presLayoutVars>
          <dgm:hierBranch val="init"/>
        </dgm:presLayoutVars>
      </dgm:prSet>
      <dgm:spPr/>
    </dgm:pt>
    <dgm:pt modelId="{D07E8F84-04EA-4C9D-BF14-F8907AF5D2AB}" type="pres">
      <dgm:prSet presAssocID="{8B57C12B-2FCA-470B-8BB1-2F80F493FACF}" presName="rootComposite" presStyleCnt="0"/>
      <dgm:spPr/>
    </dgm:pt>
    <dgm:pt modelId="{2C8DC7EA-5BDE-488F-AECA-CA188CFD6CA4}" type="pres">
      <dgm:prSet presAssocID="{8B57C12B-2FCA-470B-8BB1-2F80F493FACF}" presName="rootText" presStyleLbl="node2" presStyleIdx="0" presStyleCnt="3">
        <dgm:presLayoutVars>
          <dgm:chPref val="3"/>
        </dgm:presLayoutVars>
      </dgm:prSet>
      <dgm:spPr/>
    </dgm:pt>
    <dgm:pt modelId="{EF6BDBD5-D40C-40BE-852F-61488FAA8396}" type="pres">
      <dgm:prSet presAssocID="{8B57C12B-2FCA-470B-8BB1-2F80F493FACF}" presName="rootConnector" presStyleLbl="node2" presStyleIdx="0" presStyleCnt="3"/>
      <dgm:spPr/>
    </dgm:pt>
    <dgm:pt modelId="{DC740DE3-D471-4419-ADC8-3319967C5E34}" type="pres">
      <dgm:prSet presAssocID="{8B57C12B-2FCA-470B-8BB1-2F80F493FACF}" presName="hierChild4" presStyleCnt="0"/>
      <dgm:spPr/>
    </dgm:pt>
    <dgm:pt modelId="{85C637DB-E87E-4261-B9BE-C0C02032F757}" type="pres">
      <dgm:prSet presAssocID="{8B57C12B-2FCA-470B-8BB1-2F80F493FACF}" presName="hierChild5" presStyleCnt="0"/>
      <dgm:spPr/>
    </dgm:pt>
    <dgm:pt modelId="{82A5922E-5BBC-416D-BBC3-59DC06DFAB20}" type="pres">
      <dgm:prSet presAssocID="{87DADF5E-BE83-4783-8413-0B5B9F9B7365}" presName="Name64" presStyleLbl="parChTrans1D2" presStyleIdx="1" presStyleCnt="3"/>
      <dgm:spPr/>
    </dgm:pt>
    <dgm:pt modelId="{0CF36E81-B822-4D42-B261-8881819D448D}" type="pres">
      <dgm:prSet presAssocID="{9B65B996-5038-45F4-A6A8-15B786A9067B}" presName="hierRoot2" presStyleCnt="0">
        <dgm:presLayoutVars>
          <dgm:hierBranch val="init"/>
        </dgm:presLayoutVars>
      </dgm:prSet>
      <dgm:spPr/>
    </dgm:pt>
    <dgm:pt modelId="{21B17689-0BEC-4E60-A01B-4064AF80CBC3}" type="pres">
      <dgm:prSet presAssocID="{9B65B996-5038-45F4-A6A8-15B786A9067B}" presName="rootComposite" presStyleCnt="0"/>
      <dgm:spPr/>
    </dgm:pt>
    <dgm:pt modelId="{C87F49E4-0418-4698-916F-EF04F2E89638}" type="pres">
      <dgm:prSet presAssocID="{9B65B996-5038-45F4-A6A8-15B786A9067B}" presName="rootText" presStyleLbl="node2" presStyleIdx="1" presStyleCnt="3">
        <dgm:presLayoutVars>
          <dgm:chPref val="3"/>
        </dgm:presLayoutVars>
      </dgm:prSet>
      <dgm:spPr/>
    </dgm:pt>
    <dgm:pt modelId="{F599D373-271C-42CD-AA06-2E056382FFCC}" type="pres">
      <dgm:prSet presAssocID="{9B65B996-5038-45F4-A6A8-15B786A9067B}" presName="rootConnector" presStyleLbl="node2" presStyleIdx="1" presStyleCnt="3"/>
      <dgm:spPr/>
    </dgm:pt>
    <dgm:pt modelId="{17EA1E83-DE5B-4803-9ABC-7A4FD42D3642}" type="pres">
      <dgm:prSet presAssocID="{9B65B996-5038-45F4-A6A8-15B786A9067B}" presName="hierChild4" presStyleCnt="0"/>
      <dgm:spPr/>
    </dgm:pt>
    <dgm:pt modelId="{FB850313-20F2-4794-A175-E0F380BE39DB}" type="pres">
      <dgm:prSet presAssocID="{9B65B996-5038-45F4-A6A8-15B786A9067B}" presName="hierChild5" presStyleCnt="0"/>
      <dgm:spPr/>
    </dgm:pt>
    <dgm:pt modelId="{1EAFE484-E38B-4215-8329-9BBE18AE7599}" type="pres">
      <dgm:prSet presAssocID="{47AC2F59-C86C-4EC8-9BF8-336EB491CE8D}" presName="Name64" presStyleLbl="parChTrans1D2" presStyleIdx="2" presStyleCnt="3"/>
      <dgm:spPr/>
    </dgm:pt>
    <dgm:pt modelId="{6702C5A8-117F-4508-AF8E-BACAC6B02691}" type="pres">
      <dgm:prSet presAssocID="{AB08587E-96C2-4E57-A805-BFB5A9230357}" presName="hierRoot2" presStyleCnt="0">
        <dgm:presLayoutVars>
          <dgm:hierBranch val="init"/>
        </dgm:presLayoutVars>
      </dgm:prSet>
      <dgm:spPr/>
    </dgm:pt>
    <dgm:pt modelId="{2EDAE4A7-823F-464E-B42F-8D90F585013F}" type="pres">
      <dgm:prSet presAssocID="{AB08587E-96C2-4E57-A805-BFB5A9230357}" presName="rootComposite" presStyleCnt="0"/>
      <dgm:spPr/>
    </dgm:pt>
    <dgm:pt modelId="{BD3F1EE2-CCD5-447E-8511-8E9F63CAE5BE}" type="pres">
      <dgm:prSet presAssocID="{AB08587E-96C2-4E57-A805-BFB5A9230357}" presName="rootText" presStyleLbl="node2" presStyleIdx="2" presStyleCnt="3">
        <dgm:presLayoutVars>
          <dgm:chPref val="3"/>
        </dgm:presLayoutVars>
      </dgm:prSet>
      <dgm:spPr/>
    </dgm:pt>
    <dgm:pt modelId="{A4024400-01FA-40DA-B93B-E970D96E1492}" type="pres">
      <dgm:prSet presAssocID="{AB08587E-96C2-4E57-A805-BFB5A9230357}" presName="rootConnector" presStyleLbl="node2" presStyleIdx="2" presStyleCnt="3"/>
      <dgm:spPr/>
    </dgm:pt>
    <dgm:pt modelId="{FC7B8A79-9D99-4D63-A8F4-B48D14981A89}" type="pres">
      <dgm:prSet presAssocID="{AB08587E-96C2-4E57-A805-BFB5A9230357}" presName="hierChild4" presStyleCnt="0"/>
      <dgm:spPr/>
    </dgm:pt>
    <dgm:pt modelId="{3628355C-6802-414F-906A-AA2502253C0D}" type="pres">
      <dgm:prSet presAssocID="{AB08587E-96C2-4E57-A805-BFB5A9230357}" presName="hierChild5" presStyleCnt="0"/>
      <dgm:spPr/>
    </dgm:pt>
    <dgm:pt modelId="{4DC5A82D-FC33-48B1-A2E0-39BD25C715ED}" type="pres">
      <dgm:prSet presAssocID="{1C7BE5F2-E0CC-4890-9173-8BBE9A59A7DE}" presName="hierChild3" presStyleCnt="0"/>
      <dgm:spPr/>
    </dgm:pt>
    <dgm:pt modelId="{5E0A115F-6AC0-42D8-8245-2206098F5D13}" type="pres">
      <dgm:prSet presAssocID="{D9E0123E-CE78-455C-8F28-46076B5E1BC5}" presName="hierRoot1" presStyleCnt="0">
        <dgm:presLayoutVars>
          <dgm:hierBranch val="init"/>
        </dgm:presLayoutVars>
      </dgm:prSet>
      <dgm:spPr/>
    </dgm:pt>
    <dgm:pt modelId="{EC12F118-538C-4400-8CF5-7307E5B4653B}" type="pres">
      <dgm:prSet presAssocID="{D9E0123E-CE78-455C-8F28-46076B5E1BC5}" presName="rootComposite1" presStyleCnt="0"/>
      <dgm:spPr/>
    </dgm:pt>
    <dgm:pt modelId="{DCFAFC69-030B-4378-8233-0F3D8A328D32}" type="pres">
      <dgm:prSet presAssocID="{D9E0123E-CE78-455C-8F28-46076B5E1BC5}" presName="rootText1" presStyleLbl="node0" presStyleIdx="2" presStyleCnt="4">
        <dgm:presLayoutVars>
          <dgm:chPref val="3"/>
        </dgm:presLayoutVars>
      </dgm:prSet>
      <dgm:spPr/>
    </dgm:pt>
    <dgm:pt modelId="{9966BA91-E4EB-40C0-ACBD-535C5900C185}" type="pres">
      <dgm:prSet presAssocID="{D9E0123E-CE78-455C-8F28-46076B5E1BC5}" presName="rootConnector1" presStyleLbl="node1" presStyleIdx="0" presStyleCnt="0"/>
      <dgm:spPr/>
    </dgm:pt>
    <dgm:pt modelId="{9808BB08-9CAF-4219-BFBD-0E126021F2C6}" type="pres">
      <dgm:prSet presAssocID="{D9E0123E-CE78-455C-8F28-46076B5E1BC5}" presName="hierChild2" presStyleCnt="0"/>
      <dgm:spPr/>
    </dgm:pt>
    <dgm:pt modelId="{3BAD3E37-4557-4618-8DBA-3F52ECE4B226}" type="pres">
      <dgm:prSet presAssocID="{D9E0123E-CE78-455C-8F28-46076B5E1BC5}" presName="hierChild3" presStyleCnt="0"/>
      <dgm:spPr/>
    </dgm:pt>
    <dgm:pt modelId="{1D134F47-4041-4E99-9E62-A806B2545EFC}" type="pres">
      <dgm:prSet presAssocID="{F8A531FE-27B7-4168-AAC2-0DB4D72C39F3}" presName="hierRoot1" presStyleCnt="0">
        <dgm:presLayoutVars>
          <dgm:hierBranch val="init"/>
        </dgm:presLayoutVars>
      </dgm:prSet>
      <dgm:spPr/>
    </dgm:pt>
    <dgm:pt modelId="{3885181D-4ABB-47F2-9C41-59D4A2C86324}" type="pres">
      <dgm:prSet presAssocID="{F8A531FE-27B7-4168-AAC2-0DB4D72C39F3}" presName="rootComposite1" presStyleCnt="0"/>
      <dgm:spPr/>
    </dgm:pt>
    <dgm:pt modelId="{B3FC4893-CE86-492D-8E04-457A1C7BB48C}" type="pres">
      <dgm:prSet presAssocID="{F8A531FE-27B7-4168-AAC2-0DB4D72C39F3}" presName="rootText1" presStyleLbl="node0" presStyleIdx="3" presStyleCnt="4">
        <dgm:presLayoutVars>
          <dgm:chPref val="3"/>
        </dgm:presLayoutVars>
      </dgm:prSet>
      <dgm:spPr/>
    </dgm:pt>
    <dgm:pt modelId="{3D2F81C4-25C3-4F07-B70E-E96571459695}" type="pres">
      <dgm:prSet presAssocID="{F8A531FE-27B7-4168-AAC2-0DB4D72C39F3}" presName="rootConnector1" presStyleLbl="node1" presStyleIdx="0" presStyleCnt="0"/>
      <dgm:spPr/>
    </dgm:pt>
    <dgm:pt modelId="{9E5755F5-011A-485C-9EE2-120128EA839C}" type="pres">
      <dgm:prSet presAssocID="{F8A531FE-27B7-4168-AAC2-0DB4D72C39F3}" presName="hierChild2" presStyleCnt="0"/>
      <dgm:spPr/>
    </dgm:pt>
    <dgm:pt modelId="{2E8537E7-1413-419A-8223-8077ECFDEC7E}" type="pres">
      <dgm:prSet presAssocID="{F8A531FE-27B7-4168-AAC2-0DB4D72C39F3}" presName="hierChild3" presStyleCnt="0"/>
      <dgm:spPr/>
    </dgm:pt>
  </dgm:ptLst>
  <dgm:cxnLst>
    <dgm:cxn modelId="{4BBA9C02-F097-45B8-9F4B-D329251DC9F6}" srcId="{7E0D6BF1-974D-440F-842C-7F71639F3EC5}" destId="{F8A531FE-27B7-4168-AAC2-0DB4D72C39F3}" srcOrd="3" destOrd="0" parTransId="{14B751F0-AC1C-440F-8799-6765098FD9A3}" sibTransId="{119CD9C3-92A6-4882-9076-D76CCC6834E0}"/>
    <dgm:cxn modelId="{6DEE341A-ADC1-45AF-AE07-0444486607B1}" type="presOf" srcId="{1C7BE5F2-E0CC-4890-9173-8BBE9A59A7DE}" destId="{3FB3E9EF-1917-4DCD-A5BD-A171983D5CA9}" srcOrd="0" destOrd="0" presId="urn:microsoft.com/office/officeart/2009/3/layout/HorizontalOrganizationChart"/>
    <dgm:cxn modelId="{34DD0530-5B33-4B7A-9502-C3B7CCC1FE56}" type="presOf" srcId="{3746C5EC-30B0-4AD9-B8F2-C0EB9009692A}" destId="{4E64FC81-39DE-44BE-9789-321D8BF95BC9}" srcOrd="0" destOrd="0" presId="urn:microsoft.com/office/officeart/2009/3/layout/HorizontalOrganizationChart"/>
    <dgm:cxn modelId="{30F4043E-05FE-47C2-A6FE-DEDC8473A5BB}" srcId="{1C7BE5F2-E0CC-4890-9173-8BBE9A59A7DE}" destId="{AB08587E-96C2-4E57-A805-BFB5A9230357}" srcOrd="2" destOrd="0" parTransId="{47AC2F59-C86C-4EC8-9BF8-336EB491CE8D}" sibTransId="{35316504-1908-4F16-8377-BF9A93DB31D2}"/>
    <dgm:cxn modelId="{962F875D-11D5-47F9-A85B-BC5077C5CEF6}" srcId="{7E0D6BF1-974D-440F-842C-7F71639F3EC5}" destId="{1C7BE5F2-E0CC-4890-9173-8BBE9A59A7DE}" srcOrd="1" destOrd="0" parTransId="{13FB7260-14A6-4690-967B-EEE914AC33DC}" sibTransId="{62A5C270-73BC-49E1-A7E7-82A441D40C2B}"/>
    <dgm:cxn modelId="{5662995E-19A5-4916-A274-038039E00DFE}" srcId="{1C7BE5F2-E0CC-4890-9173-8BBE9A59A7DE}" destId="{8B57C12B-2FCA-470B-8BB1-2F80F493FACF}" srcOrd="0" destOrd="0" parTransId="{3746C5EC-30B0-4AD9-B8F2-C0EB9009692A}" sibTransId="{4C3AED67-DDDF-45B9-B942-5B54448E0937}"/>
    <dgm:cxn modelId="{5F2EC661-3A75-43B2-BA0D-05B4D6F60362}" srcId="{7E0D6BF1-974D-440F-842C-7F71639F3EC5}" destId="{37D0F949-8C10-49B4-A98F-40BBFED15656}" srcOrd="0" destOrd="0" parTransId="{6980A01F-7823-410F-8106-93779DB62B44}" sibTransId="{C71E3FCF-D613-475E-8FEC-912D86C6411F}"/>
    <dgm:cxn modelId="{2BD7666A-0E6D-4FDD-AE03-B932F69F5072}" type="presOf" srcId="{F8A531FE-27B7-4168-AAC2-0DB4D72C39F3}" destId="{B3FC4893-CE86-492D-8E04-457A1C7BB48C}" srcOrd="0" destOrd="0" presId="urn:microsoft.com/office/officeart/2009/3/layout/HorizontalOrganizationChart"/>
    <dgm:cxn modelId="{7653C66A-162E-40D7-BC03-7F3E1EDF3C35}" type="presOf" srcId="{8B57C12B-2FCA-470B-8BB1-2F80F493FACF}" destId="{2C8DC7EA-5BDE-488F-AECA-CA188CFD6CA4}" srcOrd="0" destOrd="0" presId="urn:microsoft.com/office/officeart/2009/3/layout/HorizontalOrganizationChart"/>
    <dgm:cxn modelId="{FB78904E-82D1-4387-91DD-E3DF6C5E7251}" type="presOf" srcId="{D9E0123E-CE78-455C-8F28-46076B5E1BC5}" destId="{DCFAFC69-030B-4378-8233-0F3D8A328D32}" srcOrd="0" destOrd="0" presId="urn:microsoft.com/office/officeart/2009/3/layout/HorizontalOrganizationChart"/>
    <dgm:cxn modelId="{BC2DEF50-5B1B-4931-97D5-8BE168762603}" type="presOf" srcId="{1C7BE5F2-E0CC-4890-9173-8BBE9A59A7DE}" destId="{7EB65324-2E63-457F-827A-A3BEF4A40E52}" srcOrd="1" destOrd="0" presId="urn:microsoft.com/office/officeart/2009/3/layout/HorizontalOrganizationChart"/>
    <dgm:cxn modelId="{7B0A2077-AFDC-4720-B044-35F9996A94D4}" srcId="{1C7BE5F2-E0CC-4890-9173-8BBE9A59A7DE}" destId="{9B65B996-5038-45F4-A6A8-15B786A9067B}" srcOrd="1" destOrd="0" parTransId="{87DADF5E-BE83-4783-8413-0B5B9F9B7365}" sibTransId="{19B9F1F4-CD68-481A-98B2-EB7BCFA483BA}"/>
    <dgm:cxn modelId="{302E4A57-F60F-4A0C-B47D-BD94E984D50C}" type="presOf" srcId="{8B57C12B-2FCA-470B-8BB1-2F80F493FACF}" destId="{EF6BDBD5-D40C-40BE-852F-61488FAA8396}" srcOrd="1" destOrd="0" presId="urn:microsoft.com/office/officeart/2009/3/layout/HorizontalOrganizationChart"/>
    <dgm:cxn modelId="{EAC86081-EF22-4464-BD01-112C0C9D08D2}" type="presOf" srcId="{7E0D6BF1-974D-440F-842C-7F71639F3EC5}" destId="{552D4D21-B3FC-4221-9AB3-884F1F6157F9}" srcOrd="0" destOrd="0" presId="urn:microsoft.com/office/officeart/2009/3/layout/HorizontalOrganizationChart"/>
    <dgm:cxn modelId="{C1ECEA85-FE98-4068-8803-798F631A5333}" type="presOf" srcId="{AB08587E-96C2-4E57-A805-BFB5A9230357}" destId="{A4024400-01FA-40DA-B93B-E970D96E1492}" srcOrd="1" destOrd="0" presId="urn:microsoft.com/office/officeart/2009/3/layout/HorizontalOrganizationChart"/>
    <dgm:cxn modelId="{CA977387-38E9-4F16-85A8-6D007D8E5EC4}" type="presOf" srcId="{D9E0123E-CE78-455C-8F28-46076B5E1BC5}" destId="{9966BA91-E4EB-40C0-ACBD-535C5900C185}" srcOrd="1" destOrd="0" presId="urn:microsoft.com/office/officeart/2009/3/layout/HorizontalOrganizationChart"/>
    <dgm:cxn modelId="{2676D3A2-D756-4733-9FDC-873747CF14EF}" type="presOf" srcId="{87DADF5E-BE83-4783-8413-0B5B9F9B7365}" destId="{82A5922E-5BBC-416D-BBC3-59DC06DFAB20}" srcOrd="0" destOrd="0" presId="urn:microsoft.com/office/officeart/2009/3/layout/HorizontalOrganizationChart"/>
    <dgm:cxn modelId="{0264A8B2-F9D9-4917-8A3A-7E752364728C}" type="presOf" srcId="{37D0F949-8C10-49B4-A98F-40BBFED15656}" destId="{925F2321-8151-466B-93D8-DEDB7B8A74C9}" srcOrd="0" destOrd="0" presId="urn:microsoft.com/office/officeart/2009/3/layout/HorizontalOrganizationChart"/>
    <dgm:cxn modelId="{3595F1B2-A3DE-4F30-B622-CBE25B28C629}" srcId="{7E0D6BF1-974D-440F-842C-7F71639F3EC5}" destId="{D9E0123E-CE78-455C-8F28-46076B5E1BC5}" srcOrd="2" destOrd="0" parTransId="{E1F1644A-78B9-4E06-8097-3C1E0D9B9730}" sibTransId="{B529E67B-5C25-45D8-A75A-2CE4C0CEB325}"/>
    <dgm:cxn modelId="{89E451BB-9326-4B22-BF61-0F0770180F33}" type="presOf" srcId="{9B65B996-5038-45F4-A6A8-15B786A9067B}" destId="{C87F49E4-0418-4698-916F-EF04F2E89638}" srcOrd="0" destOrd="0" presId="urn:microsoft.com/office/officeart/2009/3/layout/HorizontalOrganizationChart"/>
    <dgm:cxn modelId="{E30510C8-7602-4AE1-B27A-39ECCCC26077}" type="presOf" srcId="{47AC2F59-C86C-4EC8-9BF8-336EB491CE8D}" destId="{1EAFE484-E38B-4215-8329-9BBE18AE7599}" srcOrd="0" destOrd="0" presId="urn:microsoft.com/office/officeart/2009/3/layout/HorizontalOrganizationChart"/>
    <dgm:cxn modelId="{D35494E7-1C7E-4634-BD17-DAB747E35350}" type="presOf" srcId="{AB08587E-96C2-4E57-A805-BFB5A9230357}" destId="{BD3F1EE2-CCD5-447E-8511-8E9F63CAE5BE}" srcOrd="0" destOrd="0" presId="urn:microsoft.com/office/officeart/2009/3/layout/HorizontalOrganizationChart"/>
    <dgm:cxn modelId="{ED2A6EF6-0DDB-423D-8C51-FB12BA8920E8}" type="presOf" srcId="{37D0F949-8C10-49B4-A98F-40BBFED15656}" destId="{105BC77C-E81C-46BF-82B1-D785D5FF33CE}" srcOrd="1" destOrd="0" presId="urn:microsoft.com/office/officeart/2009/3/layout/HorizontalOrganizationChart"/>
    <dgm:cxn modelId="{1ECBD6F7-3B98-4CFD-AD31-5780A5A87409}" type="presOf" srcId="{9B65B996-5038-45F4-A6A8-15B786A9067B}" destId="{F599D373-271C-42CD-AA06-2E056382FFCC}" srcOrd="1" destOrd="0" presId="urn:microsoft.com/office/officeart/2009/3/layout/HorizontalOrganizationChart"/>
    <dgm:cxn modelId="{EC0E62FF-41B0-4F6B-98BC-465ECA9D200C}" type="presOf" srcId="{F8A531FE-27B7-4168-AAC2-0DB4D72C39F3}" destId="{3D2F81C4-25C3-4F07-B70E-E96571459695}" srcOrd="1" destOrd="0" presId="urn:microsoft.com/office/officeart/2009/3/layout/HorizontalOrganizationChart"/>
    <dgm:cxn modelId="{F6703AF5-5786-4536-8C43-75DC79CC41A6}" type="presParOf" srcId="{552D4D21-B3FC-4221-9AB3-884F1F6157F9}" destId="{D91B73C1-89DB-4349-AD01-FF412DA46399}" srcOrd="0" destOrd="0" presId="urn:microsoft.com/office/officeart/2009/3/layout/HorizontalOrganizationChart"/>
    <dgm:cxn modelId="{AEE10260-55D7-40F5-BA9A-B8B39ED6BE52}" type="presParOf" srcId="{D91B73C1-89DB-4349-AD01-FF412DA46399}" destId="{5DBA4F06-55A7-48DB-82EA-731C111CAC8E}" srcOrd="0" destOrd="0" presId="urn:microsoft.com/office/officeart/2009/3/layout/HorizontalOrganizationChart"/>
    <dgm:cxn modelId="{5B0522A2-7BC6-422F-BCEA-54EF4FD02B56}" type="presParOf" srcId="{5DBA4F06-55A7-48DB-82EA-731C111CAC8E}" destId="{925F2321-8151-466B-93D8-DEDB7B8A74C9}" srcOrd="0" destOrd="0" presId="urn:microsoft.com/office/officeart/2009/3/layout/HorizontalOrganizationChart"/>
    <dgm:cxn modelId="{F8AAF473-6E5C-4574-AB6F-37C66458A291}" type="presParOf" srcId="{5DBA4F06-55A7-48DB-82EA-731C111CAC8E}" destId="{105BC77C-E81C-46BF-82B1-D785D5FF33CE}" srcOrd="1" destOrd="0" presId="urn:microsoft.com/office/officeart/2009/3/layout/HorizontalOrganizationChart"/>
    <dgm:cxn modelId="{313C5645-5CB4-4100-8179-4432FF593181}" type="presParOf" srcId="{D91B73C1-89DB-4349-AD01-FF412DA46399}" destId="{316DDE91-139B-45AC-A0B0-C21539FA1756}" srcOrd="1" destOrd="0" presId="urn:microsoft.com/office/officeart/2009/3/layout/HorizontalOrganizationChart"/>
    <dgm:cxn modelId="{A20892AB-3918-4BFF-BE1E-45ABA0560841}" type="presParOf" srcId="{D91B73C1-89DB-4349-AD01-FF412DA46399}" destId="{9583A353-7B80-4BD4-ACAD-FD6B61415B70}" srcOrd="2" destOrd="0" presId="urn:microsoft.com/office/officeart/2009/3/layout/HorizontalOrganizationChart"/>
    <dgm:cxn modelId="{35243722-CA66-4453-A788-13109F7E03B4}" type="presParOf" srcId="{552D4D21-B3FC-4221-9AB3-884F1F6157F9}" destId="{52ACF45F-2B48-412A-B734-453BAF136445}" srcOrd="1" destOrd="0" presId="urn:microsoft.com/office/officeart/2009/3/layout/HorizontalOrganizationChart"/>
    <dgm:cxn modelId="{9B5BE54C-8ECA-4355-84DF-FFDD3752D710}" type="presParOf" srcId="{52ACF45F-2B48-412A-B734-453BAF136445}" destId="{DC7A41BF-99F3-4667-93FC-E9CDBBF69A37}" srcOrd="0" destOrd="0" presId="urn:microsoft.com/office/officeart/2009/3/layout/HorizontalOrganizationChart"/>
    <dgm:cxn modelId="{05D16E6E-A214-4537-825C-1D31433ED946}" type="presParOf" srcId="{DC7A41BF-99F3-4667-93FC-E9CDBBF69A37}" destId="{3FB3E9EF-1917-4DCD-A5BD-A171983D5CA9}" srcOrd="0" destOrd="0" presId="urn:microsoft.com/office/officeart/2009/3/layout/HorizontalOrganizationChart"/>
    <dgm:cxn modelId="{0B5EC0D0-24D5-4511-B0A5-02F4273BEC2C}" type="presParOf" srcId="{DC7A41BF-99F3-4667-93FC-E9CDBBF69A37}" destId="{7EB65324-2E63-457F-827A-A3BEF4A40E52}" srcOrd="1" destOrd="0" presId="urn:microsoft.com/office/officeart/2009/3/layout/HorizontalOrganizationChart"/>
    <dgm:cxn modelId="{61615B93-905D-41C2-B678-73CEFF6EBD40}" type="presParOf" srcId="{52ACF45F-2B48-412A-B734-453BAF136445}" destId="{A048AC7F-D798-4078-BB0A-7CB11BACAF42}" srcOrd="1" destOrd="0" presId="urn:microsoft.com/office/officeart/2009/3/layout/HorizontalOrganizationChart"/>
    <dgm:cxn modelId="{BDF030D6-7A07-4BC2-9775-BB9877E561ED}" type="presParOf" srcId="{A048AC7F-D798-4078-BB0A-7CB11BACAF42}" destId="{4E64FC81-39DE-44BE-9789-321D8BF95BC9}" srcOrd="0" destOrd="0" presId="urn:microsoft.com/office/officeart/2009/3/layout/HorizontalOrganizationChart"/>
    <dgm:cxn modelId="{AAE3B8E1-C46A-457D-ACA7-AE446E31B97E}" type="presParOf" srcId="{A048AC7F-D798-4078-BB0A-7CB11BACAF42}" destId="{7B89F7A9-30CA-4EB7-B11E-68F3D29902BD}" srcOrd="1" destOrd="0" presId="urn:microsoft.com/office/officeart/2009/3/layout/HorizontalOrganizationChart"/>
    <dgm:cxn modelId="{AF22375F-7E6E-4AD6-B366-F9092602B8A5}" type="presParOf" srcId="{7B89F7A9-30CA-4EB7-B11E-68F3D29902BD}" destId="{D07E8F84-04EA-4C9D-BF14-F8907AF5D2AB}" srcOrd="0" destOrd="0" presId="urn:microsoft.com/office/officeart/2009/3/layout/HorizontalOrganizationChart"/>
    <dgm:cxn modelId="{DEB12C7B-BEEC-4083-842F-7994381EC113}" type="presParOf" srcId="{D07E8F84-04EA-4C9D-BF14-F8907AF5D2AB}" destId="{2C8DC7EA-5BDE-488F-AECA-CA188CFD6CA4}" srcOrd="0" destOrd="0" presId="urn:microsoft.com/office/officeart/2009/3/layout/HorizontalOrganizationChart"/>
    <dgm:cxn modelId="{775346E2-2370-42CE-856D-407F4EC3190D}" type="presParOf" srcId="{D07E8F84-04EA-4C9D-BF14-F8907AF5D2AB}" destId="{EF6BDBD5-D40C-40BE-852F-61488FAA8396}" srcOrd="1" destOrd="0" presId="urn:microsoft.com/office/officeart/2009/3/layout/HorizontalOrganizationChart"/>
    <dgm:cxn modelId="{A34BACF9-0DC0-4B25-9B80-D71C53D7E78B}" type="presParOf" srcId="{7B89F7A9-30CA-4EB7-B11E-68F3D29902BD}" destId="{DC740DE3-D471-4419-ADC8-3319967C5E34}" srcOrd="1" destOrd="0" presId="urn:microsoft.com/office/officeart/2009/3/layout/HorizontalOrganizationChart"/>
    <dgm:cxn modelId="{8FBC3276-BCBA-4F80-8ABD-602DC27B8254}" type="presParOf" srcId="{7B89F7A9-30CA-4EB7-B11E-68F3D29902BD}" destId="{85C637DB-E87E-4261-B9BE-C0C02032F757}" srcOrd="2" destOrd="0" presId="urn:microsoft.com/office/officeart/2009/3/layout/HorizontalOrganizationChart"/>
    <dgm:cxn modelId="{75DF6041-8B9F-4904-B41A-8D4C7F199B56}" type="presParOf" srcId="{A048AC7F-D798-4078-BB0A-7CB11BACAF42}" destId="{82A5922E-5BBC-416D-BBC3-59DC06DFAB20}" srcOrd="2" destOrd="0" presId="urn:microsoft.com/office/officeart/2009/3/layout/HorizontalOrganizationChart"/>
    <dgm:cxn modelId="{C0926223-0E29-4A6B-B361-5EB35CCA27B9}" type="presParOf" srcId="{A048AC7F-D798-4078-BB0A-7CB11BACAF42}" destId="{0CF36E81-B822-4D42-B261-8881819D448D}" srcOrd="3" destOrd="0" presId="urn:microsoft.com/office/officeart/2009/3/layout/HorizontalOrganizationChart"/>
    <dgm:cxn modelId="{784679EB-CD93-4A42-8DEF-1D48D7BCA3C9}" type="presParOf" srcId="{0CF36E81-B822-4D42-B261-8881819D448D}" destId="{21B17689-0BEC-4E60-A01B-4064AF80CBC3}" srcOrd="0" destOrd="0" presId="urn:microsoft.com/office/officeart/2009/3/layout/HorizontalOrganizationChart"/>
    <dgm:cxn modelId="{0B47AD2B-F748-4599-BF5B-47C414E61A76}" type="presParOf" srcId="{21B17689-0BEC-4E60-A01B-4064AF80CBC3}" destId="{C87F49E4-0418-4698-916F-EF04F2E89638}" srcOrd="0" destOrd="0" presId="urn:microsoft.com/office/officeart/2009/3/layout/HorizontalOrganizationChart"/>
    <dgm:cxn modelId="{37B480C1-80F2-4DA7-94C0-EB7D325096BA}" type="presParOf" srcId="{21B17689-0BEC-4E60-A01B-4064AF80CBC3}" destId="{F599D373-271C-42CD-AA06-2E056382FFCC}" srcOrd="1" destOrd="0" presId="urn:microsoft.com/office/officeart/2009/3/layout/HorizontalOrganizationChart"/>
    <dgm:cxn modelId="{7AED5BD3-BAAF-463A-AD52-62749E0AD675}" type="presParOf" srcId="{0CF36E81-B822-4D42-B261-8881819D448D}" destId="{17EA1E83-DE5B-4803-9ABC-7A4FD42D3642}" srcOrd="1" destOrd="0" presId="urn:microsoft.com/office/officeart/2009/3/layout/HorizontalOrganizationChart"/>
    <dgm:cxn modelId="{739AAF0D-7162-476E-9B81-B0A9FFB90C6B}" type="presParOf" srcId="{0CF36E81-B822-4D42-B261-8881819D448D}" destId="{FB850313-20F2-4794-A175-E0F380BE39DB}" srcOrd="2" destOrd="0" presId="urn:microsoft.com/office/officeart/2009/3/layout/HorizontalOrganizationChart"/>
    <dgm:cxn modelId="{8571421A-69DC-4CCD-8F7A-7C73242304B6}" type="presParOf" srcId="{A048AC7F-D798-4078-BB0A-7CB11BACAF42}" destId="{1EAFE484-E38B-4215-8329-9BBE18AE7599}" srcOrd="4" destOrd="0" presId="urn:microsoft.com/office/officeart/2009/3/layout/HorizontalOrganizationChart"/>
    <dgm:cxn modelId="{C3507C8F-7CE6-4994-9324-D976DE0BDFBA}" type="presParOf" srcId="{A048AC7F-D798-4078-BB0A-7CB11BACAF42}" destId="{6702C5A8-117F-4508-AF8E-BACAC6B02691}" srcOrd="5" destOrd="0" presId="urn:microsoft.com/office/officeart/2009/3/layout/HorizontalOrganizationChart"/>
    <dgm:cxn modelId="{C0348241-5364-4172-B4B2-7DF07152FB12}" type="presParOf" srcId="{6702C5A8-117F-4508-AF8E-BACAC6B02691}" destId="{2EDAE4A7-823F-464E-B42F-8D90F585013F}" srcOrd="0" destOrd="0" presId="urn:microsoft.com/office/officeart/2009/3/layout/HorizontalOrganizationChart"/>
    <dgm:cxn modelId="{7904E0FC-0F32-409E-9963-C8A70003D709}" type="presParOf" srcId="{2EDAE4A7-823F-464E-B42F-8D90F585013F}" destId="{BD3F1EE2-CCD5-447E-8511-8E9F63CAE5BE}" srcOrd="0" destOrd="0" presId="urn:microsoft.com/office/officeart/2009/3/layout/HorizontalOrganizationChart"/>
    <dgm:cxn modelId="{6F1F5D66-0FFA-487F-9E0F-EBCE449B4264}" type="presParOf" srcId="{2EDAE4A7-823F-464E-B42F-8D90F585013F}" destId="{A4024400-01FA-40DA-B93B-E970D96E1492}" srcOrd="1" destOrd="0" presId="urn:microsoft.com/office/officeart/2009/3/layout/HorizontalOrganizationChart"/>
    <dgm:cxn modelId="{78366C11-72ED-4323-A387-84D23D45D591}" type="presParOf" srcId="{6702C5A8-117F-4508-AF8E-BACAC6B02691}" destId="{FC7B8A79-9D99-4D63-A8F4-B48D14981A89}" srcOrd="1" destOrd="0" presId="urn:microsoft.com/office/officeart/2009/3/layout/HorizontalOrganizationChart"/>
    <dgm:cxn modelId="{C3647EEC-CF3B-401A-97A4-A95B280D4A64}" type="presParOf" srcId="{6702C5A8-117F-4508-AF8E-BACAC6B02691}" destId="{3628355C-6802-414F-906A-AA2502253C0D}" srcOrd="2" destOrd="0" presId="urn:microsoft.com/office/officeart/2009/3/layout/HorizontalOrganizationChart"/>
    <dgm:cxn modelId="{CEDB1AA8-6E87-4CCB-93AD-874468C784A6}" type="presParOf" srcId="{52ACF45F-2B48-412A-B734-453BAF136445}" destId="{4DC5A82D-FC33-48B1-A2E0-39BD25C715ED}" srcOrd="2" destOrd="0" presId="urn:microsoft.com/office/officeart/2009/3/layout/HorizontalOrganizationChart"/>
    <dgm:cxn modelId="{E8F5E23A-BEBB-47AB-AF18-62F9494417D4}" type="presParOf" srcId="{552D4D21-B3FC-4221-9AB3-884F1F6157F9}" destId="{5E0A115F-6AC0-42D8-8245-2206098F5D13}" srcOrd="2" destOrd="0" presId="urn:microsoft.com/office/officeart/2009/3/layout/HorizontalOrganizationChart"/>
    <dgm:cxn modelId="{6AFF8CBE-316E-4290-AFEA-A83D965698C1}" type="presParOf" srcId="{5E0A115F-6AC0-42D8-8245-2206098F5D13}" destId="{EC12F118-538C-4400-8CF5-7307E5B4653B}" srcOrd="0" destOrd="0" presId="urn:microsoft.com/office/officeart/2009/3/layout/HorizontalOrganizationChart"/>
    <dgm:cxn modelId="{B53ED9B0-C375-4E9B-8E2E-97CA4B2E868C}" type="presParOf" srcId="{EC12F118-538C-4400-8CF5-7307E5B4653B}" destId="{DCFAFC69-030B-4378-8233-0F3D8A328D32}" srcOrd="0" destOrd="0" presId="urn:microsoft.com/office/officeart/2009/3/layout/HorizontalOrganizationChart"/>
    <dgm:cxn modelId="{C891E8F7-A6F9-41E2-8C1B-782154054F52}" type="presParOf" srcId="{EC12F118-538C-4400-8CF5-7307E5B4653B}" destId="{9966BA91-E4EB-40C0-ACBD-535C5900C185}" srcOrd="1" destOrd="0" presId="urn:microsoft.com/office/officeart/2009/3/layout/HorizontalOrganizationChart"/>
    <dgm:cxn modelId="{85FBC8AA-4D86-4547-B457-9550D3BC350D}" type="presParOf" srcId="{5E0A115F-6AC0-42D8-8245-2206098F5D13}" destId="{9808BB08-9CAF-4219-BFBD-0E126021F2C6}" srcOrd="1" destOrd="0" presId="urn:microsoft.com/office/officeart/2009/3/layout/HorizontalOrganizationChart"/>
    <dgm:cxn modelId="{9F79B4DE-FFAA-49C1-9CB5-D6CDF057ACE7}" type="presParOf" srcId="{5E0A115F-6AC0-42D8-8245-2206098F5D13}" destId="{3BAD3E37-4557-4618-8DBA-3F52ECE4B226}" srcOrd="2" destOrd="0" presId="urn:microsoft.com/office/officeart/2009/3/layout/HorizontalOrganizationChart"/>
    <dgm:cxn modelId="{F4ABFB82-AF4F-4599-A470-D15DE51AD273}" type="presParOf" srcId="{552D4D21-B3FC-4221-9AB3-884F1F6157F9}" destId="{1D134F47-4041-4E99-9E62-A806B2545EFC}" srcOrd="3" destOrd="0" presId="urn:microsoft.com/office/officeart/2009/3/layout/HorizontalOrganizationChart"/>
    <dgm:cxn modelId="{9431EA0B-3E03-48EC-BE58-9E80781EA129}" type="presParOf" srcId="{1D134F47-4041-4E99-9E62-A806B2545EFC}" destId="{3885181D-4ABB-47F2-9C41-59D4A2C86324}" srcOrd="0" destOrd="0" presId="urn:microsoft.com/office/officeart/2009/3/layout/HorizontalOrganizationChart"/>
    <dgm:cxn modelId="{511242FA-5C90-48C6-9ADF-ED6F836CF2E3}" type="presParOf" srcId="{3885181D-4ABB-47F2-9C41-59D4A2C86324}" destId="{B3FC4893-CE86-492D-8E04-457A1C7BB48C}" srcOrd="0" destOrd="0" presId="urn:microsoft.com/office/officeart/2009/3/layout/HorizontalOrganizationChart"/>
    <dgm:cxn modelId="{31759A41-1878-4F67-A3D4-D34784893A3F}" type="presParOf" srcId="{3885181D-4ABB-47F2-9C41-59D4A2C86324}" destId="{3D2F81C4-25C3-4F07-B70E-E96571459695}" srcOrd="1" destOrd="0" presId="urn:microsoft.com/office/officeart/2009/3/layout/HorizontalOrganizationChart"/>
    <dgm:cxn modelId="{45465724-6807-46BE-A460-AC57EA6060DF}" type="presParOf" srcId="{1D134F47-4041-4E99-9E62-A806B2545EFC}" destId="{9E5755F5-011A-485C-9EE2-120128EA839C}" srcOrd="1" destOrd="0" presId="urn:microsoft.com/office/officeart/2009/3/layout/HorizontalOrganizationChart"/>
    <dgm:cxn modelId="{FDB9B7D2-97BC-4948-AA6C-6D01CABFC871}" type="presParOf" srcId="{1D134F47-4041-4E99-9E62-A806B2545EFC}" destId="{2E8537E7-1413-419A-8223-8077ECFDEC7E}" srcOrd="2" destOrd="0" presId="urn:microsoft.com/office/officeart/2009/3/layout/HorizontalOrganization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2A5D3B-B232-4338-9C14-A6172652E4FD}" type="doc">
      <dgm:prSet loTypeId="urn:microsoft.com/office/officeart/2005/8/layout/vList2" loCatId="list" qsTypeId="urn:microsoft.com/office/officeart/2005/8/quickstyle/simple2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132A9C9-D73F-403A-815E-66F55A5A672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Programming language</a:t>
          </a:r>
        </a:p>
      </dgm:t>
    </dgm:pt>
    <dgm:pt modelId="{C981BEBF-05FE-4DE8-9EF5-474AFA63385B}" type="parTrans" cxnId="{07701CC9-FE39-4724-BEB1-9935E914EA25}">
      <dgm:prSet/>
      <dgm:spPr/>
      <dgm:t>
        <a:bodyPr/>
        <a:lstStyle/>
        <a:p>
          <a:endParaRPr lang="en-US"/>
        </a:p>
      </dgm:t>
    </dgm:pt>
    <dgm:pt modelId="{A45F818D-CCD7-4743-90E6-9A50922E2EF6}" type="sibTrans" cxnId="{07701CC9-FE39-4724-BEB1-9935E914EA25}">
      <dgm:prSet/>
      <dgm:spPr/>
      <dgm:t>
        <a:bodyPr/>
        <a:lstStyle/>
        <a:p>
          <a:endParaRPr lang="en-US"/>
        </a:p>
      </dgm:t>
    </dgm:pt>
    <dgm:pt modelId="{3C77C218-7118-4F3C-8328-10BB56A5926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Easy to learn and write</a:t>
          </a:r>
        </a:p>
      </dgm:t>
    </dgm:pt>
    <dgm:pt modelId="{083A6AAF-B30E-4E79-A325-0DBF591F2EB2}" type="parTrans" cxnId="{E0633542-3DD0-4B27-951A-C5A9BF48E077}">
      <dgm:prSet/>
      <dgm:spPr/>
      <dgm:t>
        <a:bodyPr/>
        <a:lstStyle/>
        <a:p>
          <a:endParaRPr lang="en-US"/>
        </a:p>
      </dgm:t>
    </dgm:pt>
    <dgm:pt modelId="{A11D8DE9-7C34-43AF-8BDF-D7A7E0BA51F0}" type="sibTrans" cxnId="{E0633542-3DD0-4B27-951A-C5A9BF48E077}">
      <dgm:prSet/>
      <dgm:spPr/>
      <dgm:t>
        <a:bodyPr/>
        <a:lstStyle/>
        <a:p>
          <a:endParaRPr lang="en-US"/>
        </a:p>
      </dgm:t>
    </dgm:pt>
    <dgm:pt modelId="{AEC26AED-6311-453C-BB57-2F616E8267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by large companies like Google and NASA</a:t>
          </a:r>
        </a:p>
      </dgm:t>
    </dgm:pt>
    <dgm:pt modelId="{BB8EE7D2-12D1-4CC7-833C-2AC2E75BFB7C}" type="parTrans" cxnId="{13DB1D4A-F39E-4DF5-845D-262684A7F5D7}">
      <dgm:prSet/>
      <dgm:spPr/>
      <dgm:t>
        <a:bodyPr/>
        <a:lstStyle/>
        <a:p>
          <a:endParaRPr lang="en-US"/>
        </a:p>
      </dgm:t>
    </dgm:pt>
    <dgm:pt modelId="{3A014981-6608-4D40-8AFB-E799C3E4F6E4}" type="sibTrans" cxnId="{13DB1D4A-F39E-4DF5-845D-262684A7F5D7}">
      <dgm:prSet/>
      <dgm:spPr/>
      <dgm:t>
        <a:bodyPr/>
        <a:lstStyle/>
        <a:p>
          <a:endParaRPr lang="en-US"/>
        </a:p>
      </dgm:t>
    </dgm:pt>
    <dgm:pt modelId="{393C1158-4390-4C2D-A57A-784A2F24323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Used for:</a:t>
          </a:r>
        </a:p>
      </dgm:t>
    </dgm:pt>
    <dgm:pt modelId="{EB980C47-5A56-4B52-A07D-B1E6CCF7C477}" type="parTrans" cxnId="{EA78BB9D-F9A8-44EA-8B94-E3EBFE38AEA1}">
      <dgm:prSet/>
      <dgm:spPr/>
      <dgm:t>
        <a:bodyPr/>
        <a:lstStyle/>
        <a:p>
          <a:endParaRPr lang="en-US"/>
        </a:p>
      </dgm:t>
    </dgm:pt>
    <dgm:pt modelId="{9D4EF18A-F1ED-4D0F-B0E7-3F0D40163FF8}" type="sibTrans" cxnId="{EA78BB9D-F9A8-44EA-8B94-E3EBFE38AEA1}">
      <dgm:prSet/>
      <dgm:spPr/>
      <dgm:t>
        <a:bodyPr/>
        <a:lstStyle/>
        <a:p>
          <a:endParaRPr lang="en-US"/>
        </a:p>
      </dgm:t>
    </dgm:pt>
    <dgm:pt modelId="{C01F4D15-F543-4A6A-9D8F-66FC30033DD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Games</a:t>
          </a:r>
        </a:p>
      </dgm:t>
    </dgm:pt>
    <dgm:pt modelId="{E97E6071-A821-4406-9A21-3BED289249A1}" type="parTrans" cxnId="{EE942910-E8F4-4F5D-96A3-76FD2A5FD924}">
      <dgm:prSet/>
      <dgm:spPr/>
      <dgm:t>
        <a:bodyPr/>
        <a:lstStyle/>
        <a:p>
          <a:endParaRPr lang="en-US"/>
        </a:p>
      </dgm:t>
    </dgm:pt>
    <dgm:pt modelId="{485373BF-F912-42DF-920B-EDFE227F4BB8}" type="sibTrans" cxnId="{EE942910-E8F4-4F5D-96A3-76FD2A5FD924}">
      <dgm:prSet/>
      <dgm:spPr/>
      <dgm:t>
        <a:bodyPr/>
        <a:lstStyle/>
        <a:p>
          <a:endParaRPr lang="en-US"/>
        </a:p>
      </dgm:t>
    </dgm:pt>
    <dgm:pt modelId="{14FAED1E-1165-4925-82DF-B4FF38ED69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Web and software development</a:t>
          </a:r>
        </a:p>
      </dgm:t>
    </dgm:pt>
    <dgm:pt modelId="{591F3D9F-237F-433A-BFB3-24CC55292F65}" type="parTrans" cxnId="{432C59EE-F6B9-435F-8E2D-B5461C1FCE5C}">
      <dgm:prSet/>
      <dgm:spPr/>
      <dgm:t>
        <a:bodyPr/>
        <a:lstStyle/>
        <a:p>
          <a:endParaRPr lang="en-US"/>
        </a:p>
      </dgm:t>
    </dgm:pt>
    <dgm:pt modelId="{4A1FF051-4704-4D9F-8F36-62C0BBE7D194}" type="sibTrans" cxnId="{432C59EE-F6B9-435F-8E2D-B5461C1FCE5C}">
      <dgm:prSet/>
      <dgm:spPr/>
      <dgm:t>
        <a:bodyPr/>
        <a:lstStyle/>
        <a:p>
          <a:endParaRPr lang="en-US"/>
        </a:p>
      </dgm:t>
    </dgm:pt>
    <dgm:pt modelId="{3DAC4EF2-8680-487D-BC55-953A38C230C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AI/Machine learning</a:t>
          </a:r>
        </a:p>
      </dgm:t>
    </dgm:pt>
    <dgm:pt modelId="{0EAA6771-3C41-4048-B717-4DBC971FE6F1}" type="parTrans" cxnId="{9C190403-6A22-4126-865A-5FAEE0CE3301}">
      <dgm:prSet/>
      <dgm:spPr/>
      <dgm:t>
        <a:bodyPr/>
        <a:lstStyle/>
        <a:p>
          <a:endParaRPr lang="en-US"/>
        </a:p>
      </dgm:t>
    </dgm:pt>
    <dgm:pt modelId="{144329DD-8300-4B87-828B-A45F7480FE27}" type="sibTrans" cxnId="{9C190403-6A22-4126-865A-5FAEE0CE3301}">
      <dgm:prSet/>
      <dgm:spPr/>
      <dgm:t>
        <a:bodyPr/>
        <a:lstStyle/>
        <a:p>
          <a:endParaRPr lang="en-US"/>
        </a:p>
      </dgm:t>
    </dgm:pt>
    <dgm:pt modelId="{EFFEC7CD-029E-4E8A-9678-A9F037CBBD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Scientific research</a:t>
          </a:r>
        </a:p>
      </dgm:t>
    </dgm:pt>
    <dgm:pt modelId="{45F4E0E3-A963-4CA4-B7CC-FC8B8D51A42A}" type="parTrans" cxnId="{6CE7C21B-8E4D-457F-99D2-307520280305}">
      <dgm:prSet/>
      <dgm:spPr/>
      <dgm:t>
        <a:bodyPr/>
        <a:lstStyle/>
        <a:p>
          <a:endParaRPr lang="en-US"/>
        </a:p>
      </dgm:t>
    </dgm:pt>
    <dgm:pt modelId="{986CB754-E5E9-4E78-8ADE-25A74B0D77ED}" type="sibTrans" cxnId="{6CE7C21B-8E4D-457F-99D2-307520280305}">
      <dgm:prSet/>
      <dgm:spPr/>
      <dgm:t>
        <a:bodyPr/>
        <a:lstStyle/>
        <a:p>
          <a:endParaRPr lang="en-US"/>
        </a:p>
      </dgm:t>
    </dgm:pt>
    <dgm:pt modelId="{618FFE48-47EF-4C50-855D-BC123BEC2C22}" type="pres">
      <dgm:prSet presAssocID="{302A5D3B-B232-4338-9C14-A6172652E4FD}" presName="linear" presStyleCnt="0">
        <dgm:presLayoutVars>
          <dgm:animLvl val="lvl"/>
          <dgm:resizeHandles val="exact"/>
        </dgm:presLayoutVars>
      </dgm:prSet>
      <dgm:spPr/>
    </dgm:pt>
    <dgm:pt modelId="{C7BC38BA-911B-4EBD-BF02-AD7E6B4DE41E}" type="pres">
      <dgm:prSet presAssocID="{5132A9C9-D73F-403A-815E-66F55A5A672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27ED7842-9B37-499D-812B-E7EB99E7EF7B}" type="pres">
      <dgm:prSet presAssocID="{A45F818D-CCD7-4743-90E6-9A50922E2EF6}" presName="spacer" presStyleCnt="0"/>
      <dgm:spPr/>
    </dgm:pt>
    <dgm:pt modelId="{DCA319FD-2F1F-4538-9309-C693DE6FC031}" type="pres">
      <dgm:prSet presAssocID="{3C77C218-7118-4F3C-8328-10BB56A59264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5AF881E-525F-406F-82FB-996910AFC0DA}" type="pres">
      <dgm:prSet presAssocID="{A11D8DE9-7C34-43AF-8BDF-D7A7E0BA51F0}" presName="spacer" presStyleCnt="0"/>
      <dgm:spPr/>
    </dgm:pt>
    <dgm:pt modelId="{EEC272E6-4D0B-4AED-92B5-201BCCFDD16A}" type="pres">
      <dgm:prSet presAssocID="{AEC26AED-6311-453C-BB57-2F616E826712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AC0E5FF-8DAB-496E-B995-3B1931800697}" type="pres">
      <dgm:prSet presAssocID="{3A014981-6608-4D40-8AFB-E799C3E4F6E4}" presName="spacer" presStyleCnt="0"/>
      <dgm:spPr/>
    </dgm:pt>
    <dgm:pt modelId="{A0986758-566C-42F8-87DA-A79A2F70195C}" type="pres">
      <dgm:prSet presAssocID="{393C1158-4390-4C2D-A57A-784A2F24323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A75E614-2C79-4880-8236-10F5824A737B}" type="pres">
      <dgm:prSet presAssocID="{393C1158-4390-4C2D-A57A-784A2F24323E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9C190403-6A22-4126-865A-5FAEE0CE3301}" srcId="{393C1158-4390-4C2D-A57A-784A2F24323E}" destId="{3DAC4EF2-8680-487D-BC55-953A38C230C8}" srcOrd="2" destOrd="0" parTransId="{0EAA6771-3C41-4048-B717-4DBC971FE6F1}" sibTransId="{144329DD-8300-4B87-828B-A45F7480FE27}"/>
    <dgm:cxn modelId="{EE942910-E8F4-4F5D-96A3-76FD2A5FD924}" srcId="{393C1158-4390-4C2D-A57A-784A2F24323E}" destId="{C01F4D15-F543-4A6A-9D8F-66FC30033DD8}" srcOrd="0" destOrd="0" parTransId="{E97E6071-A821-4406-9A21-3BED289249A1}" sibTransId="{485373BF-F912-42DF-920B-EDFE227F4BB8}"/>
    <dgm:cxn modelId="{6CE7C21B-8E4D-457F-99D2-307520280305}" srcId="{393C1158-4390-4C2D-A57A-784A2F24323E}" destId="{EFFEC7CD-029E-4E8A-9678-A9F037CBBD11}" srcOrd="3" destOrd="0" parTransId="{45F4E0E3-A963-4CA4-B7CC-FC8B8D51A42A}" sibTransId="{986CB754-E5E9-4E78-8ADE-25A74B0D77ED}"/>
    <dgm:cxn modelId="{3E3F6F2C-0134-486C-8F07-DC8727377813}" type="presOf" srcId="{5132A9C9-D73F-403A-815E-66F55A5A672B}" destId="{C7BC38BA-911B-4EBD-BF02-AD7E6B4DE41E}" srcOrd="0" destOrd="0" presId="urn:microsoft.com/office/officeart/2005/8/layout/vList2"/>
    <dgm:cxn modelId="{E0633542-3DD0-4B27-951A-C5A9BF48E077}" srcId="{302A5D3B-B232-4338-9C14-A6172652E4FD}" destId="{3C77C218-7118-4F3C-8328-10BB56A59264}" srcOrd="1" destOrd="0" parTransId="{083A6AAF-B30E-4E79-A325-0DBF591F2EB2}" sibTransId="{A11D8DE9-7C34-43AF-8BDF-D7A7E0BA51F0}"/>
    <dgm:cxn modelId="{BB0B0D45-5C14-4B17-A7DD-643B7C180351}" type="presOf" srcId="{302A5D3B-B232-4338-9C14-A6172652E4FD}" destId="{618FFE48-47EF-4C50-855D-BC123BEC2C22}" srcOrd="0" destOrd="0" presId="urn:microsoft.com/office/officeart/2005/8/layout/vList2"/>
    <dgm:cxn modelId="{13DB1D4A-F39E-4DF5-845D-262684A7F5D7}" srcId="{302A5D3B-B232-4338-9C14-A6172652E4FD}" destId="{AEC26AED-6311-453C-BB57-2F616E826712}" srcOrd="2" destOrd="0" parTransId="{BB8EE7D2-12D1-4CC7-833C-2AC2E75BFB7C}" sibTransId="{3A014981-6608-4D40-8AFB-E799C3E4F6E4}"/>
    <dgm:cxn modelId="{1835FB76-7FCE-43DC-9C62-B3C681C77236}" type="presOf" srcId="{3DAC4EF2-8680-487D-BC55-953A38C230C8}" destId="{7A75E614-2C79-4880-8236-10F5824A737B}" srcOrd="0" destOrd="2" presId="urn:microsoft.com/office/officeart/2005/8/layout/vList2"/>
    <dgm:cxn modelId="{9F741F8C-99A8-4704-9CC1-4C7C83D1948F}" type="presOf" srcId="{3C77C218-7118-4F3C-8328-10BB56A59264}" destId="{DCA319FD-2F1F-4538-9309-C693DE6FC031}" srcOrd="0" destOrd="0" presId="urn:microsoft.com/office/officeart/2005/8/layout/vList2"/>
    <dgm:cxn modelId="{EA78BB9D-F9A8-44EA-8B94-E3EBFE38AEA1}" srcId="{302A5D3B-B232-4338-9C14-A6172652E4FD}" destId="{393C1158-4390-4C2D-A57A-784A2F24323E}" srcOrd="3" destOrd="0" parTransId="{EB980C47-5A56-4B52-A07D-B1E6CCF7C477}" sibTransId="{9D4EF18A-F1ED-4D0F-B0E7-3F0D40163FF8}"/>
    <dgm:cxn modelId="{832B8FB5-DC51-49D1-A051-C9C39ADD81F6}" type="presOf" srcId="{C01F4D15-F543-4A6A-9D8F-66FC30033DD8}" destId="{7A75E614-2C79-4880-8236-10F5824A737B}" srcOrd="0" destOrd="0" presId="urn:microsoft.com/office/officeart/2005/8/layout/vList2"/>
    <dgm:cxn modelId="{07701CC9-FE39-4724-BEB1-9935E914EA25}" srcId="{302A5D3B-B232-4338-9C14-A6172652E4FD}" destId="{5132A9C9-D73F-403A-815E-66F55A5A672B}" srcOrd="0" destOrd="0" parTransId="{C981BEBF-05FE-4DE8-9EF5-474AFA63385B}" sibTransId="{A45F818D-CCD7-4743-90E6-9A50922E2EF6}"/>
    <dgm:cxn modelId="{841941CD-E856-412F-8DE1-8225C04652E2}" type="presOf" srcId="{AEC26AED-6311-453C-BB57-2F616E826712}" destId="{EEC272E6-4D0B-4AED-92B5-201BCCFDD16A}" srcOrd="0" destOrd="0" presId="urn:microsoft.com/office/officeart/2005/8/layout/vList2"/>
    <dgm:cxn modelId="{432C59EE-F6B9-435F-8E2D-B5461C1FCE5C}" srcId="{393C1158-4390-4C2D-A57A-784A2F24323E}" destId="{14FAED1E-1165-4925-82DF-B4FF38ED699A}" srcOrd="1" destOrd="0" parTransId="{591F3D9F-237F-433A-BFB3-24CC55292F65}" sibTransId="{4A1FF051-4704-4D9F-8F36-62C0BBE7D194}"/>
    <dgm:cxn modelId="{E704F3EF-C999-4DF0-897A-7FEBC5AFCCBA}" type="presOf" srcId="{EFFEC7CD-029E-4E8A-9678-A9F037CBBD11}" destId="{7A75E614-2C79-4880-8236-10F5824A737B}" srcOrd="0" destOrd="3" presId="urn:microsoft.com/office/officeart/2005/8/layout/vList2"/>
    <dgm:cxn modelId="{4AB197F7-6B6D-4C3D-BD53-5A19096652D8}" type="presOf" srcId="{14FAED1E-1165-4925-82DF-B4FF38ED699A}" destId="{7A75E614-2C79-4880-8236-10F5824A737B}" srcOrd="0" destOrd="1" presId="urn:microsoft.com/office/officeart/2005/8/layout/vList2"/>
    <dgm:cxn modelId="{C735CBFE-3520-4F75-AD0A-3DCB1467D4F4}" type="presOf" srcId="{393C1158-4390-4C2D-A57A-784A2F24323E}" destId="{A0986758-566C-42F8-87DA-A79A2F70195C}" srcOrd="0" destOrd="0" presId="urn:microsoft.com/office/officeart/2005/8/layout/vList2"/>
    <dgm:cxn modelId="{B77DB8F5-4BC5-465A-ABA9-07BF4F6A94DD}" type="presParOf" srcId="{618FFE48-47EF-4C50-855D-BC123BEC2C22}" destId="{C7BC38BA-911B-4EBD-BF02-AD7E6B4DE41E}" srcOrd="0" destOrd="0" presId="urn:microsoft.com/office/officeart/2005/8/layout/vList2"/>
    <dgm:cxn modelId="{88E07E5E-0C2F-4A05-93E8-7357FAC59A8D}" type="presParOf" srcId="{618FFE48-47EF-4C50-855D-BC123BEC2C22}" destId="{27ED7842-9B37-499D-812B-E7EB99E7EF7B}" srcOrd="1" destOrd="0" presId="urn:microsoft.com/office/officeart/2005/8/layout/vList2"/>
    <dgm:cxn modelId="{D5250DFC-2D93-415E-A933-BA12A446A311}" type="presParOf" srcId="{618FFE48-47EF-4C50-855D-BC123BEC2C22}" destId="{DCA319FD-2F1F-4538-9309-C693DE6FC031}" srcOrd="2" destOrd="0" presId="urn:microsoft.com/office/officeart/2005/8/layout/vList2"/>
    <dgm:cxn modelId="{75B5420E-3954-4DEF-A2DE-DE4752A0F3FF}" type="presParOf" srcId="{618FFE48-47EF-4C50-855D-BC123BEC2C22}" destId="{A5AF881E-525F-406F-82FB-996910AFC0DA}" srcOrd="3" destOrd="0" presId="urn:microsoft.com/office/officeart/2005/8/layout/vList2"/>
    <dgm:cxn modelId="{3A51AFFB-8105-4BAE-A75A-30C100D6007D}" type="presParOf" srcId="{618FFE48-47EF-4C50-855D-BC123BEC2C22}" destId="{EEC272E6-4D0B-4AED-92B5-201BCCFDD16A}" srcOrd="4" destOrd="0" presId="urn:microsoft.com/office/officeart/2005/8/layout/vList2"/>
    <dgm:cxn modelId="{4EC2EEC6-8168-4B33-9D9A-0684CFF7257C}" type="presParOf" srcId="{618FFE48-47EF-4C50-855D-BC123BEC2C22}" destId="{FAC0E5FF-8DAB-496E-B995-3B1931800697}" srcOrd="5" destOrd="0" presId="urn:microsoft.com/office/officeart/2005/8/layout/vList2"/>
    <dgm:cxn modelId="{DF18EA47-563F-405F-9C91-AD31E90F3E1A}" type="presParOf" srcId="{618FFE48-47EF-4C50-855D-BC123BEC2C22}" destId="{A0986758-566C-42F8-87DA-A79A2F70195C}" srcOrd="6" destOrd="0" presId="urn:microsoft.com/office/officeart/2005/8/layout/vList2"/>
    <dgm:cxn modelId="{BD6EE099-FD4E-48BE-B63A-558FBC78C21C}" type="presParOf" srcId="{618FFE48-47EF-4C50-855D-BC123BEC2C22}" destId="{7A75E614-2C79-4880-8236-10F5824A737B}" srcOrd="7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6EB1A61-7FD8-4934-86F3-8519C426F751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4457B7D-E0FA-4EFF-A00C-C401D0A97DDD}">
      <dgm:prSet/>
      <dgm:spPr/>
      <dgm:t>
        <a:bodyPr/>
        <a:lstStyle/>
        <a:p>
          <a:r>
            <a:rPr lang="en-US"/>
            <a:t>After download finishes, find IDLE on your computer</a:t>
          </a:r>
        </a:p>
      </dgm:t>
    </dgm:pt>
    <dgm:pt modelId="{2D7D879B-CC0B-40DD-9182-1DAA9EBDF3B1}" type="parTrans" cxnId="{D2877EAB-4969-44A8-8C5E-25D7262F9307}">
      <dgm:prSet/>
      <dgm:spPr/>
      <dgm:t>
        <a:bodyPr/>
        <a:lstStyle/>
        <a:p>
          <a:endParaRPr lang="en-US"/>
        </a:p>
      </dgm:t>
    </dgm:pt>
    <dgm:pt modelId="{ED2D5538-F5FD-4D14-AD58-8B6B273055A2}" type="sibTrans" cxnId="{D2877EAB-4969-44A8-8C5E-25D7262F9307}">
      <dgm:prSet/>
      <dgm:spPr/>
      <dgm:t>
        <a:bodyPr/>
        <a:lstStyle/>
        <a:p>
          <a:endParaRPr lang="en-US"/>
        </a:p>
      </dgm:t>
    </dgm:pt>
    <dgm:pt modelId="{CA481738-5C73-4DAC-AEC0-1883D921A0E9}">
      <dgm:prSet/>
      <dgm:spPr/>
      <dgm:t>
        <a:bodyPr/>
        <a:lstStyle/>
        <a:p>
          <a:r>
            <a:rPr lang="en-US"/>
            <a:t>IDLE is a Python Shell for running code</a:t>
          </a:r>
        </a:p>
      </dgm:t>
    </dgm:pt>
    <dgm:pt modelId="{82878C45-52AF-4637-B4EF-BB0FB7B12F43}" type="parTrans" cxnId="{453472CC-F8E8-439A-982D-6A960FDB8C55}">
      <dgm:prSet/>
      <dgm:spPr/>
      <dgm:t>
        <a:bodyPr/>
        <a:lstStyle/>
        <a:p>
          <a:endParaRPr lang="en-US"/>
        </a:p>
      </dgm:t>
    </dgm:pt>
    <dgm:pt modelId="{9C47E91E-1F68-4CEE-A942-C688ECBA5A6F}" type="sibTrans" cxnId="{453472CC-F8E8-439A-982D-6A960FDB8C55}">
      <dgm:prSet/>
      <dgm:spPr/>
      <dgm:t>
        <a:bodyPr/>
        <a:lstStyle/>
        <a:p>
          <a:endParaRPr lang="en-US"/>
        </a:p>
      </dgm:t>
    </dgm:pt>
    <dgm:pt modelId="{358880AC-4B5B-4632-9B79-A4ADAE3BCC0A}">
      <dgm:prSet/>
      <dgm:spPr/>
      <dgm:t>
        <a:bodyPr/>
        <a:lstStyle/>
        <a:p>
          <a:r>
            <a:rPr lang="en-US"/>
            <a:t>Open IDLE and click File and New File</a:t>
          </a:r>
        </a:p>
      </dgm:t>
    </dgm:pt>
    <dgm:pt modelId="{8C170C58-B096-4F8F-8FC1-0FE2D91255CA}" type="parTrans" cxnId="{BF653078-A39E-4EFF-9CA8-A6571470648F}">
      <dgm:prSet/>
      <dgm:spPr/>
      <dgm:t>
        <a:bodyPr/>
        <a:lstStyle/>
        <a:p>
          <a:endParaRPr lang="en-US"/>
        </a:p>
      </dgm:t>
    </dgm:pt>
    <dgm:pt modelId="{987863C3-5172-42E7-81D7-0BE3F82F94C4}" type="sibTrans" cxnId="{BF653078-A39E-4EFF-9CA8-A6571470648F}">
      <dgm:prSet/>
      <dgm:spPr/>
      <dgm:t>
        <a:bodyPr/>
        <a:lstStyle/>
        <a:p>
          <a:endParaRPr lang="en-US"/>
        </a:p>
      </dgm:t>
    </dgm:pt>
    <dgm:pt modelId="{AEC3D1D3-13AF-4178-B91B-34316446D560}">
      <dgm:prSet/>
      <dgm:spPr/>
      <dgm:t>
        <a:bodyPr/>
        <a:lstStyle/>
        <a:p>
          <a:r>
            <a:rPr lang="en-US"/>
            <a:t>This will open code editor</a:t>
          </a:r>
        </a:p>
      </dgm:t>
    </dgm:pt>
    <dgm:pt modelId="{618C5A3D-DD1A-4F60-8B99-CB4A1D393204}" type="parTrans" cxnId="{DB4674AB-2667-4925-9E82-8BE816097585}">
      <dgm:prSet/>
      <dgm:spPr/>
      <dgm:t>
        <a:bodyPr/>
        <a:lstStyle/>
        <a:p>
          <a:endParaRPr lang="en-US"/>
        </a:p>
      </dgm:t>
    </dgm:pt>
    <dgm:pt modelId="{6C61A98E-3729-4143-AF8E-EF6AE118F9A2}" type="sibTrans" cxnId="{DB4674AB-2667-4925-9E82-8BE816097585}">
      <dgm:prSet/>
      <dgm:spPr/>
      <dgm:t>
        <a:bodyPr/>
        <a:lstStyle/>
        <a:p>
          <a:endParaRPr lang="en-US"/>
        </a:p>
      </dgm:t>
    </dgm:pt>
    <dgm:pt modelId="{0F6726E1-BBCD-430D-B3E8-912DADA7CEC9}" type="pres">
      <dgm:prSet presAssocID="{96EB1A61-7FD8-4934-86F3-8519C426F75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2FF0C4B-4B06-4C7C-A13B-E57DEC830F59}" type="pres">
      <dgm:prSet presAssocID="{24457B7D-E0FA-4EFF-A00C-C401D0A97DDD}" presName="hierRoot1" presStyleCnt="0"/>
      <dgm:spPr/>
    </dgm:pt>
    <dgm:pt modelId="{CDFAFABF-522F-42D1-89C3-C029C13E75A5}" type="pres">
      <dgm:prSet presAssocID="{24457B7D-E0FA-4EFF-A00C-C401D0A97DDD}" presName="composite" presStyleCnt="0"/>
      <dgm:spPr/>
    </dgm:pt>
    <dgm:pt modelId="{C5715B83-5374-4FE6-9ECB-482E3495899B}" type="pres">
      <dgm:prSet presAssocID="{24457B7D-E0FA-4EFF-A00C-C401D0A97DDD}" presName="background" presStyleLbl="node0" presStyleIdx="0" presStyleCnt="4"/>
      <dgm:spPr/>
    </dgm:pt>
    <dgm:pt modelId="{7723D122-2955-4BCE-8719-5AE788785909}" type="pres">
      <dgm:prSet presAssocID="{24457B7D-E0FA-4EFF-A00C-C401D0A97DDD}" presName="text" presStyleLbl="fgAcc0" presStyleIdx="0" presStyleCnt="4">
        <dgm:presLayoutVars>
          <dgm:chPref val="3"/>
        </dgm:presLayoutVars>
      </dgm:prSet>
      <dgm:spPr/>
    </dgm:pt>
    <dgm:pt modelId="{57843131-1790-448C-912E-924DEDB2E9CC}" type="pres">
      <dgm:prSet presAssocID="{24457B7D-E0FA-4EFF-A00C-C401D0A97DDD}" presName="hierChild2" presStyleCnt="0"/>
      <dgm:spPr/>
    </dgm:pt>
    <dgm:pt modelId="{9BB88113-28BE-4677-808C-4423328E51B7}" type="pres">
      <dgm:prSet presAssocID="{CA481738-5C73-4DAC-AEC0-1883D921A0E9}" presName="hierRoot1" presStyleCnt="0"/>
      <dgm:spPr/>
    </dgm:pt>
    <dgm:pt modelId="{D90C09D6-D0EC-4A5C-91FA-048312EEB499}" type="pres">
      <dgm:prSet presAssocID="{CA481738-5C73-4DAC-AEC0-1883D921A0E9}" presName="composite" presStyleCnt="0"/>
      <dgm:spPr/>
    </dgm:pt>
    <dgm:pt modelId="{020AC01A-CB97-42EB-AB47-626F98F48A1E}" type="pres">
      <dgm:prSet presAssocID="{CA481738-5C73-4DAC-AEC0-1883D921A0E9}" presName="background" presStyleLbl="node0" presStyleIdx="1" presStyleCnt="4"/>
      <dgm:spPr/>
    </dgm:pt>
    <dgm:pt modelId="{65E90918-A18F-40B9-9D6E-5563672489DA}" type="pres">
      <dgm:prSet presAssocID="{CA481738-5C73-4DAC-AEC0-1883D921A0E9}" presName="text" presStyleLbl="fgAcc0" presStyleIdx="1" presStyleCnt="4">
        <dgm:presLayoutVars>
          <dgm:chPref val="3"/>
        </dgm:presLayoutVars>
      </dgm:prSet>
      <dgm:spPr/>
    </dgm:pt>
    <dgm:pt modelId="{EC442FE4-281D-427C-80D6-5DC9FF630F2B}" type="pres">
      <dgm:prSet presAssocID="{CA481738-5C73-4DAC-AEC0-1883D921A0E9}" presName="hierChild2" presStyleCnt="0"/>
      <dgm:spPr/>
    </dgm:pt>
    <dgm:pt modelId="{393C3079-D02D-4863-AC71-56FDAA7EAEA4}" type="pres">
      <dgm:prSet presAssocID="{358880AC-4B5B-4632-9B79-A4ADAE3BCC0A}" presName="hierRoot1" presStyleCnt="0"/>
      <dgm:spPr/>
    </dgm:pt>
    <dgm:pt modelId="{550DDFCA-D3B0-4EFF-B3C0-199D8F8EC642}" type="pres">
      <dgm:prSet presAssocID="{358880AC-4B5B-4632-9B79-A4ADAE3BCC0A}" presName="composite" presStyleCnt="0"/>
      <dgm:spPr/>
    </dgm:pt>
    <dgm:pt modelId="{60A52B6B-5DD7-407F-BB72-A3138AE64506}" type="pres">
      <dgm:prSet presAssocID="{358880AC-4B5B-4632-9B79-A4ADAE3BCC0A}" presName="background" presStyleLbl="node0" presStyleIdx="2" presStyleCnt="4"/>
      <dgm:spPr/>
    </dgm:pt>
    <dgm:pt modelId="{D51EDBBD-CAB0-4EB0-A6CC-E2CBF58CB8F8}" type="pres">
      <dgm:prSet presAssocID="{358880AC-4B5B-4632-9B79-A4ADAE3BCC0A}" presName="text" presStyleLbl="fgAcc0" presStyleIdx="2" presStyleCnt="4">
        <dgm:presLayoutVars>
          <dgm:chPref val="3"/>
        </dgm:presLayoutVars>
      </dgm:prSet>
      <dgm:spPr/>
    </dgm:pt>
    <dgm:pt modelId="{5320A38C-E431-4967-8471-2DE7CAC5F05A}" type="pres">
      <dgm:prSet presAssocID="{358880AC-4B5B-4632-9B79-A4ADAE3BCC0A}" presName="hierChild2" presStyleCnt="0"/>
      <dgm:spPr/>
    </dgm:pt>
    <dgm:pt modelId="{AB925966-1C56-4FD0-8A41-72F1BE251312}" type="pres">
      <dgm:prSet presAssocID="{AEC3D1D3-13AF-4178-B91B-34316446D560}" presName="hierRoot1" presStyleCnt="0"/>
      <dgm:spPr/>
    </dgm:pt>
    <dgm:pt modelId="{963248EF-B70B-4989-A960-E02E1738B416}" type="pres">
      <dgm:prSet presAssocID="{AEC3D1D3-13AF-4178-B91B-34316446D560}" presName="composite" presStyleCnt="0"/>
      <dgm:spPr/>
    </dgm:pt>
    <dgm:pt modelId="{068A71E0-A1B7-4891-9BDD-944B2DF3BC83}" type="pres">
      <dgm:prSet presAssocID="{AEC3D1D3-13AF-4178-B91B-34316446D560}" presName="background" presStyleLbl="node0" presStyleIdx="3" presStyleCnt="4"/>
      <dgm:spPr/>
    </dgm:pt>
    <dgm:pt modelId="{C781F138-FE31-48A5-B7DE-FB443928C81E}" type="pres">
      <dgm:prSet presAssocID="{AEC3D1D3-13AF-4178-B91B-34316446D560}" presName="text" presStyleLbl="fgAcc0" presStyleIdx="3" presStyleCnt="4">
        <dgm:presLayoutVars>
          <dgm:chPref val="3"/>
        </dgm:presLayoutVars>
      </dgm:prSet>
      <dgm:spPr/>
    </dgm:pt>
    <dgm:pt modelId="{CD5E9DBE-139B-46DA-B2D4-0E0F0512E185}" type="pres">
      <dgm:prSet presAssocID="{AEC3D1D3-13AF-4178-B91B-34316446D560}" presName="hierChild2" presStyleCnt="0"/>
      <dgm:spPr/>
    </dgm:pt>
  </dgm:ptLst>
  <dgm:cxnLst>
    <dgm:cxn modelId="{BF653078-A39E-4EFF-9CA8-A6571470648F}" srcId="{96EB1A61-7FD8-4934-86F3-8519C426F751}" destId="{358880AC-4B5B-4632-9B79-A4ADAE3BCC0A}" srcOrd="2" destOrd="0" parTransId="{8C170C58-B096-4F8F-8FC1-0FE2D91255CA}" sibTransId="{987863C3-5172-42E7-81D7-0BE3F82F94C4}"/>
    <dgm:cxn modelId="{25432391-A6D0-4D20-A7F8-867EE860745B}" type="presOf" srcId="{96EB1A61-7FD8-4934-86F3-8519C426F751}" destId="{0F6726E1-BBCD-430D-B3E8-912DADA7CEC9}" srcOrd="0" destOrd="0" presId="urn:microsoft.com/office/officeart/2005/8/layout/hierarchy1"/>
    <dgm:cxn modelId="{6C4818A4-1781-4456-B270-5C638C5419BF}" type="presOf" srcId="{CA481738-5C73-4DAC-AEC0-1883D921A0E9}" destId="{65E90918-A18F-40B9-9D6E-5563672489DA}" srcOrd="0" destOrd="0" presId="urn:microsoft.com/office/officeart/2005/8/layout/hierarchy1"/>
    <dgm:cxn modelId="{2D79D1A9-05DF-40F2-99D6-8CC2F0CF3B82}" type="presOf" srcId="{24457B7D-E0FA-4EFF-A00C-C401D0A97DDD}" destId="{7723D122-2955-4BCE-8719-5AE788785909}" srcOrd="0" destOrd="0" presId="urn:microsoft.com/office/officeart/2005/8/layout/hierarchy1"/>
    <dgm:cxn modelId="{DB4674AB-2667-4925-9E82-8BE816097585}" srcId="{96EB1A61-7FD8-4934-86F3-8519C426F751}" destId="{AEC3D1D3-13AF-4178-B91B-34316446D560}" srcOrd="3" destOrd="0" parTransId="{618C5A3D-DD1A-4F60-8B99-CB4A1D393204}" sibTransId="{6C61A98E-3729-4143-AF8E-EF6AE118F9A2}"/>
    <dgm:cxn modelId="{D2877EAB-4969-44A8-8C5E-25D7262F9307}" srcId="{96EB1A61-7FD8-4934-86F3-8519C426F751}" destId="{24457B7D-E0FA-4EFF-A00C-C401D0A97DDD}" srcOrd="0" destOrd="0" parTransId="{2D7D879B-CC0B-40DD-9182-1DAA9EBDF3B1}" sibTransId="{ED2D5538-F5FD-4D14-AD58-8B6B273055A2}"/>
    <dgm:cxn modelId="{FCF54DB6-627C-45FA-8AD0-6ECAF5E4A804}" type="presOf" srcId="{358880AC-4B5B-4632-9B79-A4ADAE3BCC0A}" destId="{D51EDBBD-CAB0-4EB0-A6CC-E2CBF58CB8F8}" srcOrd="0" destOrd="0" presId="urn:microsoft.com/office/officeart/2005/8/layout/hierarchy1"/>
    <dgm:cxn modelId="{5A0C0FC6-1082-482A-9B49-EF37EF725D35}" type="presOf" srcId="{AEC3D1D3-13AF-4178-B91B-34316446D560}" destId="{C781F138-FE31-48A5-B7DE-FB443928C81E}" srcOrd="0" destOrd="0" presId="urn:microsoft.com/office/officeart/2005/8/layout/hierarchy1"/>
    <dgm:cxn modelId="{453472CC-F8E8-439A-982D-6A960FDB8C55}" srcId="{96EB1A61-7FD8-4934-86F3-8519C426F751}" destId="{CA481738-5C73-4DAC-AEC0-1883D921A0E9}" srcOrd="1" destOrd="0" parTransId="{82878C45-52AF-4637-B4EF-BB0FB7B12F43}" sibTransId="{9C47E91E-1F68-4CEE-A942-C688ECBA5A6F}"/>
    <dgm:cxn modelId="{F7874F2C-6658-4D32-98A6-7CA79839F8CC}" type="presParOf" srcId="{0F6726E1-BBCD-430D-B3E8-912DADA7CEC9}" destId="{02FF0C4B-4B06-4C7C-A13B-E57DEC830F59}" srcOrd="0" destOrd="0" presId="urn:microsoft.com/office/officeart/2005/8/layout/hierarchy1"/>
    <dgm:cxn modelId="{A6E57E63-C389-4756-A0C9-2FD909120CED}" type="presParOf" srcId="{02FF0C4B-4B06-4C7C-A13B-E57DEC830F59}" destId="{CDFAFABF-522F-42D1-89C3-C029C13E75A5}" srcOrd="0" destOrd="0" presId="urn:microsoft.com/office/officeart/2005/8/layout/hierarchy1"/>
    <dgm:cxn modelId="{144BD915-A476-4435-A02E-D9B640767F75}" type="presParOf" srcId="{CDFAFABF-522F-42D1-89C3-C029C13E75A5}" destId="{C5715B83-5374-4FE6-9ECB-482E3495899B}" srcOrd="0" destOrd="0" presId="urn:microsoft.com/office/officeart/2005/8/layout/hierarchy1"/>
    <dgm:cxn modelId="{3DA483A4-6AFF-4B4D-8F1D-2FD204FEB686}" type="presParOf" srcId="{CDFAFABF-522F-42D1-89C3-C029C13E75A5}" destId="{7723D122-2955-4BCE-8719-5AE788785909}" srcOrd="1" destOrd="0" presId="urn:microsoft.com/office/officeart/2005/8/layout/hierarchy1"/>
    <dgm:cxn modelId="{71482685-B3D0-478D-B39B-DA752CEE6604}" type="presParOf" srcId="{02FF0C4B-4B06-4C7C-A13B-E57DEC830F59}" destId="{57843131-1790-448C-912E-924DEDB2E9CC}" srcOrd="1" destOrd="0" presId="urn:microsoft.com/office/officeart/2005/8/layout/hierarchy1"/>
    <dgm:cxn modelId="{22E449C3-5F68-4111-A601-816FD3362AD0}" type="presParOf" srcId="{0F6726E1-BBCD-430D-B3E8-912DADA7CEC9}" destId="{9BB88113-28BE-4677-808C-4423328E51B7}" srcOrd="1" destOrd="0" presId="urn:microsoft.com/office/officeart/2005/8/layout/hierarchy1"/>
    <dgm:cxn modelId="{F37D7E79-5ADF-4A37-9CB9-24A08EC0C603}" type="presParOf" srcId="{9BB88113-28BE-4677-808C-4423328E51B7}" destId="{D90C09D6-D0EC-4A5C-91FA-048312EEB499}" srcOrd="0" destOrd="0" presId="urn:microsoft.com/office/officeart/2005/8/layout/hierarchy1"/>
    <dgm:cxn modelId="{C1500A5F-E21C-4B46-86C3-53DCEF33764C}" type="presParOf" srcId="{D90C09D6-D0EC-4A5C-91FA-048312EEB499}" destId="{020AC01A-CB97-42EB-AB47-626F98F48A1E}" srcOrd="0" destOrd="0" presId="urn:microsoft.com/office/officeart/2005/8/layout/hierarchy1"/>
    <dgm:cxn modelId="{B0BF5B01-730E-47FF-AC79-0A864648C787}" type="presParOf" srcId="{D90C09D6-D0EC-4A5C-91FA-048312EEB499}" destId="{65E90918-A18F-40B9-9D6E-5563672489DA}" srcOrd="1" destOrd="0" presId="urn:microsoft.com/office/officeart/2005/8/layout/hierarchy1"/>
    <dgm:cxn modelId="{168EC5A6-02AB-4CAE-B3C5-D7F4DC93B666}" type="presParOf" srcId="{9BB88113-28BE-4677-808C-4423328E51B7}" destId="{EC442FE4-281D-427C-80D6-5DC9FF630F2B}" srcOrd="1" destOrd="0" presId="urn:microsoft.com/office/officeart/2005/8/layout/hierarchy1"/>
    <dgm:cxn modelId="{0509FEC5-0841-4860-B757-B2385B14C54D}" type="presParOf" srcId="{0F6726E1-BBCD-430D-B3E8-912DADA7CEC9}" destId="{393C3079-D02D-4863-AC71-56FDAA7EAEA4}" srcOrd="2" destOrd="0" presId="urn:microsoft.com/office/officeart/2005/8/layout/hierarchy1"/>
    <dgm:cxn modelId="{544E263F-9978-40D8-8470-05B2AEBEC186}" type="presParOf" srcId="{393C3079-D02D-4863-AC71-56FDAA7EAEA4}" destId="{550DDFCA-D3B0-4EFF-B3C0-199D8F8EC642}" srcOrd="0" destOrd="0" presId="urn:microsoft.com/office/officeart/2005/8/layout/hierarchy1"/>
    <dgm:cxn modelId="{018E0EEE-08E4-49F4-B79C-0DF96ADAE8CC}" type="presParOf" srcId="{550DDFCA-D3B0-4EFF-B3C0-199D8F8EC642}" destId="{60A52B6B-5DD7-407F-BB72-A3138AE64506}" srcOrd="0" destOrd="0" presId="urn:microsoft.com/office/officeart/2005/8/layout/hierarchy1"/>
    <dgm:cxn modelId="{B4A70438-9AF5-468F-8F01-E5F1C51537F0}" type="presParOf" srcId="{550DDFCA-D3B0-4EFF-B3C0-199D8F8EC642}" destId="{D51EDBBD-CAB0-4EB0-A6CC-E2CBF58CB8F8}" srcOrd="1" destOrd="0" presId="urn:microsoft.com/office/officeart/2005/8/layout/hierarchy1"/>
    <dgm:cxn modelId="{B5E1991D-4631-4EBB-A00F-60858D967E1E}" type="presParOf" srcId="{393C3079-D02D-4863-AC71-56FDAA7EAEA4}" destId="{5320A38C-E431-4967-8471-2DE7CAC5F05A}" srcOrd="1" destOrd="0" presId="urn:microsoft.com/office/officeart/2005/8/layout/hierarchy1"/>
    <dgm:cxn modelId="{56DE0467-E00F-4213-9684-7E8793D0FCA0}" type="presParOf" srcId="{0F6726E1-BBCD-430D-B3E8-912DADA7CEC9}" destId="{AB925966-1C56-4FD0-8A41-72F1BE251312}" srcOrd="3" destOrd="0" presId="urn:microsoft.com/office/officeart/2005/8/layout/hierarchy1"/>
    <dgm:cxn modelId="{600AAB4B-CC0F-4400-8831-11E6B1F5118F}" type="presParOf" srcId="{AB925966-1C56-4FD0-8A41-72F1BE251312}" destId="{963248EF-B70B-4989-A960-E02E1738B416}" srcOrd="0" destOrd="0" presId="urn:microsoft.com/office/officeart/2005/8/layout/hierarchy1"/>
    <dgm:cxn modelId="{43863005-6C5C-4B9D-9380-2C11E90981B7}" type="presParOf" srcId="{963248EF-B70B-4989-A960-E02E1738B416}" destId="{068A71E0-A1B7-4891-9BDD-944B2DF3BC83}" srcOrd="0" destOrd="0" presId="urn:microsoft.com/office/officeart/2005/8/layout/hierarchy1"/>
    <dgm:cxn modelId="{10D8479D-5D67-496C-BDCF-D507F5D11441}" type="presParOf" srcId="{963248EF-B70B-4989-A960-E02E1738B416}" destId="{C781F138-FE31-48A5-B7DE-FB443928C81E}" srcOrd="1" destOrd="0" presId="urn:microsoft.com/office/officeart/2005/8/layout/hierarchy1"/>
    <dgm:cxn modelId="{A2B4CC32-989B-44B4-B8F7-7720FC18279C}" type="presParOf" srcId="{AB925966-1C56-4FD0-8A41-72F1BE251312}" destId="{CD5E9DBE-139B-46DA-B2D4-0E0F0512E18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D149B98-41CF-49EA-A234-0F21B9491FA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0167FE3-7EA2-4173-A10A-D6A513BBF269}">
      <dgm:prSet/>
      <dgm:spPr/>
      <dgm:t>
        <a:bodyPr/>
        <a:lstStyle/>
        <a:p>
          <a:r>
            <a:rPr lang="en-US"/>
            <a:t>print keyword – prints output to terminal</a:t>
          </a:r>
        </a:p>
      </dgm:t>
    </dgm:pt>
    <dgm:pt modelId="{2EA6B129-F8AB-4A1E-8935-3D25F30DB845}" type="parTrans" cxnId="{59B588EF-0F81-4957-A9E4-73F37319201D}">
      <dgm:prSet/>
      <dgm:spPr/>
      <dgm:t>
        <a:bodyPr/>
        <a:lstStyle/>
        <a:p>
          <a:endParaRPr lang="en-US"/>
        </a:p>
      </dgm:t>
    </dgm:pt>
    <dgm:pt modelId="{A2454BE4-9F20-42F8-B6CD-2C7E47171CAB}" type="sibTrans" cxnId="{59B588EF-0F81-4957-A9E4-73F37319201D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67B6AFD5-7C42-4494-BC42-EF4821A8D291}">
      <dgm:prSet/>
      <dgm:spPr/>
      <dgm:t>
        <a:bodyPr/>
        <a:lstStyle/>
        <a:p>
          <a:r>
            <a:rPr lang="en-US"/>
            <a:t>print(“Hello, World!”)</a:t>
          </a:r>
        </a:p>
      </dgm:t>
    </dgm:pt>
    <dgm:pt modelId="{AFDA7080-5D98-43B8-BC7C-9F85F0547862}" type="parTrans" cxnId="{A6CF2886-E5EA-4B38-B18F-884E287398DD}">
      <dgm:prSet/>
      <dgm:spPr/>
      <dgm:t>
        <a:bodyPr/>
        <a:lstStyle/>
        <a:p>
          <a:endParaRPr lang="en-US"/>
        </a:p>
      </dgm:t>
    </dgm:pt>
    <dgm:pt modelId="{34B24F2D-908D-4D82-A092-1F10B197D422}" type="sibTrans" cxnId="{A6CF2886-E5EA-4B38-B18F-884E287398DD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25BEA8F9-FDFC-4EBC-B461-301EBB49AF7F}">
      <dgm:prSet/>
      <dgm:spPr/>
      <dgm:t>
        <a:bodyPr/>
        <a:lstStyle/>
        <a:p>
          <a:r>
            <a:rPr lang="en-US"/>
            <a:t>Type code into code editor</a:t>
          </a:r>
        </a:p>
      </dgm:t>
    </dgm:pt>
    <dgm:pt modelId="{F8062802-C031-4E5E-9CAB-8199FA1656F0}" type="parTrans" cxnId="{A79DD37F-F3AA-46FE-A8F0-56F79EF54EC3}">
      <dgm:prSet/>
      <dgm:spPr/>
      <dgm:t>
        <a:bodyPr/>
        <a:lstStyle/>
        <a:p>
          <a:endParaRPr lang="en-US"/>
        </a:p>
      </dgm:t>
    </dgm:pt>
    <dgm:pt modelId="{B0FE0592-DCE1-490D-9349-EC1D3BF6A6C6}" type="sibTrans" cxnId="{A79DD37F-F3AA-46FE-A8F0-56F79EF54EC3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9E2301C1-DCB9-4825-8E3E-1716358BD163}">
      <dgm:prSet/>
      <dgm:spPr/>
      <dgm:t>
        <a:bodyPr/>
        <a:lstStyle/>
        <a:p>
          <a:r>
            <a:rPr lang="en-US"/>
            <a:t>Save program as hello.py, then click Run</a:t>
          </a:r>
        </a:p>
      </dgm:t>
    </dgm:pt>
    <dgm:pt modelId="{5E36D0DC-584D-4A93-87CD-8ED080EF8CDF}" type="parTrans" cxnId="{899E0345-BA5E-4CD5-B5F8-B08943925EB3}">
      <dgm:prSet/>
      <dgm:spPr/>
      <dgm:t>
        <a:bodyPr/>
        <a:lstStyle/>
        <a:p>
          <a:endParaRPr lang="en-US"/>
        </a:p>
      </dgm:t>
    </dgm:pt>
    <dgm:pt modelId="{0D28945F-BAE9-4072-A819-9F948DA36BA5}" type="sibTrans" cxnId="{899E0345-BA5E-4CD5-B5F8-B08943925EB3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19F3E7B4-6FB4-4078-A731-150868C00111}" type="pres">
      <dgm:prSet presAssocID="{ED149B98-41CF-49EA-A234-0F21B9491FAD}" presName="Name0" presStyleCnt="0">
        <dgm:presLayoutVars>
          <dgm:animLvl val="lvl"/>
          <dgm:resizeHandles val="exact"/>
        </dgm:presLayoutVars>
      </dgm:prSet>
      <dgm:spPr/>
    </dgm:pt>
    <dgm:pt modelId="{7DDAB64A-B1B3-422A-B8F1-58D6125CBEC5}" type="pres">
      <dgm:prSet presAssocID="{30167FE3-7EA2-4173-A10A-D6A513BBF269}" presName="compositeNode" presStyleCnt="0">
        <dgm:presLayoutVars>
          <dgm:bulletEnabled val="1"/>
        </dgm:presLayoutVars>
      </dgm:prSet>
      <dgm:spPr/>
    </dgm:pt>
    <dgm:pt modelId="{8D2913DB-0546-4B43-B04F-6E870B55118A}" type="pres">
      <dgm:prSet presAssocID="{30167FE3-7EA2-4173-A10A-D6A513BBF269}" presName="bgRect" presStyleLbl="alignNode1" presStyleIdx="0" presStyleCnt="4"/>
      <dgm:spPr/>
    </dgm:pt>
    <dgm:pt modelId="{7A604B81-CECB-43B2-9991-B959FC1A62E4}" type="pres">
      <dgm:prSet presAssocID="{A2454BE4-9F20-42F8-B6CD-2C7E47171CAB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6031B7BF-B9FF-43F7-8930-04FCF415C5AD}" type="pres">
      <dgm:prSet presAssocID="{30167FE3-7EA2-4173-A10A-D6A513BBF269}" presName="nodeRect" presStyleLbl="alignNode1" presStyleIdx="0" presStyleCnt="4">
        <dgm:presLayoutVars>
          <dgm:bulletEnabled val="1"/>
        </dgm:presLayoutVars>
      </dgm:prSet>
      <dgm:spPr/>
    </dgm:pt>
    <dgm:pt modelId="{A9A6DB0B-2892-4E01-8361-F6627F2E1F4B}" type="pres">
      <dgm:prSet presAssocID="{A2454BE4-9F20-42F8-B6CD-2C7E47171CAB}" presName="sibTrans" presStyleCnt="0"/>
      <dgm:spPr/>
    </dgm:pt>
    <dgm:pt modelId="{7DF24538-3D16-416C-9896-A99081D7A61A}" type="pres">
      <dgm:prSet presAssocID="{67B6AFD5-7C42-4494-BC42-EF4821A8D291}" presName="compositeNode" presStyleCnt="0">
        <dgm:presLayoutVars>
          <dgm:bulletEnabled val="1"/>
        </dgm:presLayoutVars>
      </dgm:prSet>
      <dgm:spPr/>
    </dgm:pt>
    <dgm:pt modelId="{4B8A0584-1B73-4F69-A9A7-AE1DD47CC594}" type="pres">
      <dgm:prSet presAssocID="{67B6AFD5-7C42-4494-BC42-EF4821A8D291}" presName="bgRect" presStyleLbl="alignNode1" presStyleIdx="1" presStyleCnt="4"/>
      <dgm:spPr/>
    </dgm:pt>
    <dgm:pt modelId="{4DF416E4-8B5B-4050-B285-78DA1F0FB8AB}" type="pres">
      <dgm:prSet presAssocID="{34B24F2D-908D-4D82-A092-1F10B197D422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AA287CAA-B017-4971-A0FF-ACB8F397265E}" type="pres">
      <dgm:prSet presAssocID="{67B6AFD5-7C42-4494-BC42-EF4821A8D291}" presName="nodeRect" presStyleLbl="alignNode1" presStyleIdx="1" presStyleCnt="4">
        <dgm:presLayoutVars>
          <dgm:bulletEnabled val="1"/>
        </dgm:presLayoutVars>
      </dgm:prSet>
      <dgm:spPr/>
    </dgm:pt>
    <dgm:pt modelId="{F68720E0-B93B-4662-99A9-D99071FB502F}" type="pres">
      <dgm:prSet presAssocID="{34B24F2D-908D-4D82-A092-1F10B197D422}" presName="sibTrans" presStyleCnt="0"/>
      <dgm:spPr/>
    </dgm:pt>
    <dgm:pt modelId="{12C2A05B-6BDA-4332-89DD-E78367632503}" type="pres">
      <dgm:prSet presAssocID="{25BEA8F9-FDFC-4EBC-B461-301EBB49AF7F}" presName="compositeNode" presStyleCnt="0">
        <dgm:presLayoutVars>
          <dgm:bulletEnabled val="1"/>
        </dgm:presLayoutVars>
      </dgm:prSet>
      <dgm:spPr/>
    </dgm:pt>
    <dgm:pt modelId="{E834F4F2-A98B-44A6-B687-FEF667D9729A}" type="pres">
      <dgm:prSet presAssocID="{25BEA8F9-FDFC-4EBC-B461-301EBB49AF7F}" presName="bgRect" presStyleLbl="alignNode1" presStyleIdx="2" presStyleCnt="4"/>
      <dgm:spPr/>
    </dgm:pt>
    <dgm:pt modelId="{FA6C11B1-F9EC-4BC8-92EE-CD2FEED7D1E1}" type="pres">
      <dgm:prSet presAssocID="{B0FE0592-DCE1-490D-9349-EC1D3BF6A6C6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011F750B-CE42-4C71-AC5A-C2AB7128E29B}" type="pres">
      <dgm:prSet presAssocID="{25BEA8F9-FDFC-4EBC-B461-301EBB49AF7F}" presName="nodeRect" presStyleLbl="alignNode1" presStyleIdx="2" presStyleCnt="4">
        <dgm:presLayoutVars>
          <dgm:bulletEnabled val="1"/>
        </dgm:presLayoutVars>
      </dgm:prSet>
      <dgm:spPr/>
    </dgm:pt>
    <dgm:pt modelId="{5BE48B2B-097F-4B8C-AFF7-A096BF697C37}" type="pres">
      <dgm:prSet presAssocID="{B0FE0592-DCE1-490D-9349-EC1D3BF6A6C6}" presName="sibTrans" presStyleCnt="0"/>
      <dgm:spPr/>
    </dgm:pt>
    <dgm:pt modelId="{2AB5C626-39F6-4F98-BCA1-29859F5ADE6D}" type="pres">
      <dgm:prSet presAssocID="{9E2301C1-DCB9-4825-8E3E-1716358BD163}" presName="compositeNode" presStyleCnt="0">
        <dgm:presLayoutVars>
          <dgm:bulletEnabled val="1"/>
        </dgm:presLayoutVars>
      </dgm:prSet>
      <dgm:spPr/>
    </dgm:pt>
    <dgm:pt modelId="{8551A4C5-780E-42FB-9488-93508F4C86E8}" type="pres">
      <dgm:prSet presAssocID="{9E2301C1-DCB9-4825-8E3E-1716358BD163}" presName="bgRect" presStyleLbl="alignNode1" presStyleIdx="3" presStyleCnt="4"/>
      <dgm:spPr/>
    </dgm:pt>
    <dgm:pt modelId="{6E72F975-9201-45C4-B1A2-7D60140A712C}" type="pres">
      <dgm:prSet presAssocID="{0D28945F-BAE9-4072-A819-9F948DA36BA5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2E813065-A69F-439A-BDBE-BB54F2FC1644}" type="pres">
      <dgm:prSet presAssocID="{9E2301C1-DCB9-4825-8E3E-1716358BD163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554F3E29-1E1B-4441-8A33-BC78F0525845}" type="presOf" srcId="{34B24F2D-908D-4D82-A092-1F10B197D422}" destId="{4DF416E4-8B5B-4050-B285-78DA1F0FB8AB}" srcOrd="0" destOrd="0" presId="urn:microsoft.com/office/officeart/2016/7/layout/LinearBlockProcessNumbered"/>
    <dgm:cxn modelId="{152DCA2D-CD71-4442-9A17-201C84F21A53}" type="presOf" srcId="{25BEA8F9-FDFC-4EBC-B461-301EBB49AF7F}" destId="{E834F4F2-A98B-44A6-B687-FEF667D9729A}" srcOrd="0" destOrd="0" presId="urn:microsoft.com/office/officeart/2016/7/layout/LinearBlockProcessNumbered"/>
    <dgm:cxn modelId="{3F032339-E71A-4123-84DD-8ABB5EF4F7DE}" type="presOf" srcId="{67B6AFD5-7C42-4494-BC42-EF4821A8D291}" destId="{4B8A0584-1B73-4F69-A9A7-AE1DD47CC594}" srcOrd="0" destOrd="0" presId="urn:microsoft.com/office/officeart/2016/7/layout/LinearBlockProcessNumbered"/>
    <dgm:cxn modelId="{899E0345-BA5E-4CD5-B5F8-B08943925EB3}" srcId="{ED149B98-41CF-49EA-A234-0F21B9491FAD}" destId="{9E2301C1-DCB9-4825-8E3E-1716358BD163}" srcOrd="3" destOrd="0" parTransId="{5E36D0DC-584D-4A93-87CD-8ED080EF8CDF}" sibTransId="{0D28945F-BAE9-4072-A819-9F948DA36BA5}"/>
    <dgm:cxn modelId="{9FD0A767-A83C-4023-8C6D-C93462AFCA16}" type="presOf" srcId="{30167FE3-7EA2-4173-A10A-D6A513BBF269}" destId="{6031B7BF-B9FF-43F7-8930-04FCF415C5AD}" srcOrd="1" destOrd="0" presId="urn:microsoft.com/office/officeart/2016/7/layout/LinearBlockProcessNumbered"/>
    <dgm:cxn modelId="{2DD3DA4B-2A57-413C-8F01-6DBE501AF317}" type="presOf" srcId="{9E2301C1-DCB9-4825-8E3E-1716358BD163}" destId="{8551A4C5-780E-42FB-9488-93508F4C86E8}" srcOrd="0" destOrd="0" presId="urn:microsoft.com/office/officeart/2016/7/layout/LinearBlockProcessNumbered"/>
    <dgm:cxn modelId="{45F3A76C-DDF5-45CB-B8B2-5C9836EF716C}" type="presOf" srcId="{0D28945F-BAE9-4072-A819-9F948DA36BA5}" destId="{6E72F975-9201-45C4-B1A2-7D60140A712C}" srcOrd="0" destOrd="0" presId="urn:microsoft.com/office/officeart/2016/7/layout/LinearBlockProcessNumbered"/>
    <dgm:cxn modelId="{28E4B26F-B901-4354-97F8-09E3EEB27370}" type="presOf" srcId="{67B6AFD5-7C42-4494-BC42-EF4821A8D291}" destId="{AA287CAA-B017-4971-A0FF-ACB8F397265E}" srcOrd="1" destOrd="0" presId="urn:microsoft.com/office/officeart/2016/7/layout/LinearBlockProcessNumbered"/>
    <dgm:cxn modelId="{81634276-9D70-4701-844D-FE2D6D6D8E82}" type="presOf" srcId="{ED149B98-41CF-49EA-A234-0F21B9491FAD}" destId="{19F3E7B4-6FB4-4078-A731-150868C00111}" srcOrd="0" destOrd="0" presId="urn:microsoft.com/office/officeart/2016/7/layout/LinearBlockProcessNumbered"/>
    <dgm:cxn modelId="{A79DD37F-F3AA-46FE-A8F0-56F79EF54EC3}" srcId="{ED149B98-41CF-49EA-A234-0F21B9491FAD}" destId="{25BEA8F9-FDFC-4EBC-B461-301EBB49AF7F}" srcOrd="2" destOrd="0" parTransId="{F8062802-C031-4E5E-9CAB-8199FA1656F0}" sibTransId="{B0FE0592-DCE1-490D-9349-EC1D3BF6A6C6}"/>
    <dgm:cxn modelId="{A6CF2886-E5EA-4B38-B18F-884E287398DD}" srcId="{ED149B98-41CF-49EA-A234-0F21B9491FAD}" destId="{67B6AFD5-7C42-4494-BC42-EF4821A8D291}" srcOrd="1" destOrd="0" parTransId="{AFDA7080-5D98-43B8-BC7C-9F85F0547862}" sibTransId="{34B24F2D-908D-4D82-A092-1F10B197D422}"/>
    <dgm:cxn modelId="{ADDE6C97-71FF-47D6-9CA4-9E7B90B1C847}" type="presOf" srcId="{25BEA8F9-FDFC-4EBC-B461-301EBB49AF7F}" destId="{011F750B-CE42-4C71-AC5A-C2AB7128E29B}" srcOrd="1" destOrd="0" presId="urn:microsoft.com/office/officeart/2016/7/layout/LinearBlockProcessNumbered"/>
    <dgm:cxn modelId="{3936F9DB-5DBE-4AE8-8E40-BE30A26AC122}" type="presOf" srcId="{9E2301C1-DCB9-4825-8E3E-1716358BD163}" destId="{2E813065-A69F-439A-BDBE-BB54F2FC1644}" srcOrd="1" destOrd="0" presId="urn:microsoft.com/office/officeart/2016/7/layout/LinearBlockProcessNumbered"/>
    <dgm:cxn modelId="{0CBD5ADD-6A13-4E40-ACF9-2A783B298FB7}" type="presOf" srcId="{A2454BE4-9F20-42F8-B6CD-2C7E47171CAB}" destId="{7A604B81-CECB-43B2-9991-B959FC1A62E4}" srcOrd="0" destOrd="0" presId="urn:microsoft.com/office/officeart/2016/7/layout/LinearBlockProcessNumbered"/>
    <dgm:cxn modelId="{054833EC-117B-43AD-B386-7708064F31AA}" type="presOf" srcId="{30167FE3-7EA2-4173-A10A-D6A513BBF269}" destId="{8D2913DB-0546-4B43-B04F-6E870B55118A}" srcOrd="0" destOrd="0" presId="urn:microsoft.com/office/officeart/2016/7/layout/LinearBlockProcessNumbered"/>
    <dgm:cxn modelId="{59B588EF-0F81-4957-A9E4-73F37319201D}" srcId="{ED149B98-41CF-49EA-A234-0F21B9491FAD}" destId="{30167FE3-7EA2-4173-A10A-D6A513BBF269}" srcOrd="0" destOrd="0" parTransId="{2EA6B129-F8AB-4A1E-8935-3D25F30DB845}" sibTransId="{A2454BE4-9F20-42F8-B6CD-2C7E47171CAB}"/>
    <dgm:cxn modelId="{0DB201FA-5A93-4CF7-AF69-B255F54FB753}" type="presOf" srcId="{B0FE0592-DCE1-490D-9349-EC1D3BF6A6C6}" destId="{FA6C11B1-F9EC-4BC8-92EE-CD2FEED7D1E1}" srcOrd="0" destOrd="0" presId="urn:microsoft.com/office/officeart/2016/7/layout/LinearBlockProcessNumbered"/>
    <dgm:cxn modelId="{1130EEA7-0A99-4D06-A466-55004D65A535}" type="presParOf" srcId="{19F3E7B4-6FB4-4078-A731-150868C00111}" destId="{7DDAB64A-B1B3-422A-B8F1-58D6125CBEC5}" srcOrd="0" destOrd="0" presId="urn:microsoft.com/office/officeart/2016/7/layout/LinearBlockProcessNumbered"/>
    <dgm:cxn modelId="{A8A36811-5C1A-486B-B400-A23D7255949B}" type="presParOf" srcId="{7DDAB64A-B1B3-422A-B8F1-58D6125CBEC5}" destId="{8D2913DB-0546-4B43-B04F-6E870B55118A}" srcOrd="0" destOrd="0" presId="urn:microsoft.com/office/officeart/2016/7/layout/LinearBlockProcessNumbered"/>
    <dgm:cxn modelId="{02D60444-843F-412B-BB80-4AF14DE906C9}" type="presParOf" srcId="{7DDAB64A-B1B3-422A-B8F1-58D6125CBEC5}" destId="{7A604B81-CECB-43B2-9991-B959FC1A62E4}" srcOrd="1" destOrd="0" presId="urn:microsoft.com/office/officeart/2016/7/layout/LinearBlockProcessNumbered"/>
    <dgm:cxn modelId="{197EBA66-FAAD-47F3-A173-F82FEFACF4C4}" type="presParOf" srcId="{7DDAB64A-B1B3-422A-B8F1-58D6125CBEC5}" destId="{6031B7BF-B9FF-43F7-8930-04FCF415C5AD}" srcOrd="2" destOrd="0" presId="urn:microsoft.com/office/officeart/2016/7/layout/LinearBlockProcessNumbered"/>
    <dgm:cxn modelId="{D14C30E9-3E48-45BF-8733-C318541F0569}" type="presParOf" srcId="{19F3E7B4-6FB4-4078-A731-150868C00111}" destId="{A9A6DB0B-2892-4E01-8361-F6627F2E1F4B}" srcOrd="1" destOrd="0" presId="urn:microsoft.com/office/officeart/2016/7/layout/LinearBlockProcessNumbered"/>
    <dgm:cxn modelId="{6F16A307-590B-410B-AAF1-75D2D624ED3D}" type="presParOf" srcId="{19F3E7B4-6FB4-4078-A731-150868C00111}" destId="{7DF24538-3D16-416C-9896-A99081D7A61A}" srcOrd="2" destOrd="0" presId="urn:microsoft.com/office/officeart/2016/7/layout/LinearBlockProcessNumbered"/>
    <dgm:cxn modelId="{DB8D0F32-D2F9-46FD-8BBA-E25BA591818F}" type="presParOf" srcId="{7DF24538-3D16-416C-9896-A99081D7A61A}" destId="{4B8A0584-1B73-4F69-A9A7-AE1DD47CC594}" srcOrd="0" destOrd="0" presId="urn:microsoft.com/office/officeart/2016/7/layout/LinearBlockProcessNumbered"/>
    <dgm:cxn modelId="{798BA8BA-D06F-4614-877F-F26B093AED92}" type="presParOf" srcId="{7DF24538-3D16-416C-9896-A99081D7A61A}" destId="{4DF416E4-8B5B-4050-B285-78DA1F0FB8AB}" srcOrd="1" destOrd="0" presId="urn:microsoft.com/office/officeart/2016/7/layout/LinearBlockProcessNumbered"/>
    <dgm:cxn modelId="{E8324340-6842-4BEC-A6E5-8954C20CF1BF}" type="presParOf" srcId="{7DF24538-3D16-416C-9896-A99081D7A61A}" destId="{AA287CAA-B017-4971-A0FF-ACB8F397265E}" srcOrd="2" destOrd="0" presId="urn:microsoft.com/office/officeart/2016/7/layout/LinearBlockProcessNumbered"/>
    <dgm:cxn modelId="{8547E157-C1BB-4147-88E7-32508C838AB3}" type="presParOf" srcId="{19F3E7B4-6FB4-4078-A731-150868C00111}" destId="{F68720E0-B93B-4662-99A9-D99071FB502F}" srcOrd="3" destOrd="0" presId="urn:microsoft.com/office/officeart/2016/7/layout/LinearBlockProcessNumbered"/>
    <dgm:cxn modelId="{A1FD9C7A-77D2-4700-B555-FDC116419315}" type="presParOf" srcId="{19F3E7B4-6FB4-4078-A731-150868C00111}" destId="{12C2A05B-6BDA-4332-89DD-E78367632503}" srcOrd="4" destOrd="0" presId="urn:microsoft.com/office/officeart/2016/7/layout/LinearBlockProcessNumbered"/>
    <dgm:cxn modelId="{15733360-6D6C-4902-BBF1-ACFECE1494EE}" type="presParOf" srcId="{12C2A05B-6BDA-4332-89DD-E78367632503}" destId="{E834F4F2-A98B-44A6-B687-FEF667D9729A}" srcOrd="0" destOrd="0" presId="urn:microsoft.com/office/officeart/2016/7/layout/LinearBlockProcessNumbered"/>
    <dgm:cxn modelId="{F4A02573-BDAD-46A5-9883-56D37E126BE9}" type="presParOf" srcId="{12C2A05B-6BDA-4332-89DD-E78367632503}" destId="{FA6C11B1-F9EC-4BC8-92EE-CD2FEED7D1E1}" srcOrd="1" destOrd="0" presId="urn:microsoft.com/office/officeart/2016/7/layout/LinearBlockProcessNumbered"/>
    <dgm:cxn modelId="{E15E2573-40A5-41AD-931C-66E483B493A6}" type="presParOf" srcId="{12C2A05B-6BDA-4332-89DD-E78367632503}" destId="{011F750B-CE42-4C71-AC5A-C2AB7128E29B}" srcOrd="2" destOrd="0" presId="urn:microsoft.com/office/officeart/2016/7/layout/LinearBlockProcessNumbered"/>
    <dgm:cxn modelId="{8C3EED87-FEBD-4642-82CC-7AEFB868ACAD}" type="presParOf" srcId="{19F3E7B4-6FB4-4078-A731-150868C00111}" destId="{5BE48B2B-097F-4B8C-AFF7-A096BF697C37}" srcOrd="5" destOrd="0" presId="urn:microsoft.com/office/officeart/2016/7/layout/LinearBlockProcessNumbered"/>
    <dgm:cxn modelId="{DC3B3BCB-FBEB-4FD2-9866-2979E9BAA1E5}" type="presParOf" srcId="{19F3E7B4-6FB4-4078-A731-150868C00111}" destId="{2AB5C626-39F6-4F98-BCA1-29859F5ADE6D}" srcOrd="6" destOrd="0" presId="urn:microsoft.com/office/officeart/2016/7/layout/LinearBlockProcessNumbered"/>
    <dgm:cxn modelId="{FD040907-B958-4767-A631-CEE9404DB2C0}" type="presParOf" srcId="{2AB5C626-39F6-4F98-BCA1-29859F5ADE6D}" destId="{8551A4C5-780E-42FB-9488-93508F4C86E8}" srcOrd="0" destOrd="0" presId="urn:microsoft.com/office/officeart/2016/7/layout/LinearBlockProcessNumbered"/>
    <dgm:cxn modelId="{B75983AF-7D36-43D5-BFC5-1883D7366240}" type="presParOf" srcId="{2AB5C626-39F6-4F98-BCA1-29859F5ADE6D}" destId="{6E72F975-9201-45C4-B1A2-7D60140A712C}" srcOrd="1" destOrd="0" presId="urn:microsoft.com/office/officeart/2016/7/layout/LinearBlockProcessNumbered"/>
    <dgm:cxn modelId="{C8174E70-1847-4077-A5E7-9F9CC882E22B}" type="presParOf" srcId="{2AB5C626-39F6-4F98-BCA1-29859F5ADE6D}" destId="{2E813065-A69F-439A-BDBE-BB54F2FC1644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E92488D-BBFB-4475-845B-DD10A55F4D05}" type="doc">
      <dgm:prSet loTypeId="urn:microsoft.com/office/officeart/2005/8/layout/vList2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CEC5B05-4999-4B7F-9155-08E2B302E0B8}">
      <dgm:prSet/>
      <dgm:spPr/>
      <dgm:t>
        <a:bodyPr/>
        <a:lstStyle/>
        <a:p>
          <a:r>
            <a:rPr lang="en-US"/>
            <a:t>Parentheses () contain message you want to be printed</a:t>
          </a:r>
        </a:p>
      </dgm:t>
    </dgm:pt>
    <dgm:pt modelId="{3C36543C-4A2C-43FA-BD14-C063DB7C7795}" type="parTrans" cxnId="{B3B5F191-F35E-4120-9841-C33E6451ACDB}">
      <dgm:prSet/>
      <dgm:spPr/>
      <dgm:t>
        <a:bodyPr/>
        <a:lstStyle/>
        <a:p>
          <a:endParaRPr lang="en-US"/>
        </a:p>
      </dgm:t>
    </dgm:pt>
    <dgm:pt modelId="{C5B2B854-4817-41F0-811B-E6EB804BDD68}" type="sibTrans" cxnId="{B3B5F191-F35E-4120-9841-C33E6451ACDB}">
      <dgm:prSet/>
      <dgm:spPr/>
      <dgm:t>
        <a:bodyPr/>
        <a:lstStyle/>
        <a:p>
          <a:endParaRPr lang="en-US"/>
        </a:p>
      </dgm:t>
    </dgm:pt>
    <dgm:pt modelId="{5DD8A66E-2466-4C0A-B5AD-3D7A11D827FA}">
      <dgm:prSet/>
      <dgm:spPr/>
      <dgm:t>
        <a:bodyPr/>
        <a:lstStyle/>
        <a:p>
          <a:r>
            <a:rPr lang="en-US"/>
            <a:t>Putting it in quotes makes it a string datatype</a:t>
          </a:r>
        </a:p>
      </dgm:t>
    </dgm:pt>
    <dgm:pt modelId="{1A66C2E9-E80D-4D55-A987-B0588668289C}" type="parTrans" cxnId="{06A57972-4E1E-4654-B22B-A9C6CAE43910}">
      <dgm:prSet/>
      <dgm:spPr/>
      <dgm:t>
        <a:bodyPr/>
        <a:lstStyle/>
        <a:p>
          <a:endParaRPr lang="en-US"/>
        </a:p>
      </dgm:t>
    </dgm:pt>
    <dgm:pt modelId="{B0F9922D-E0FC-479A-AD9D-44822CF49EA7}" type="sibTrans" cxnId="{06A57972-4E1E-4654-B22B-A9C6CAE43910}">
      <dgm:prSet/>
      <dgm:spPr/>
      <dgm:t>
        <a:bodyPr/>
        <a:lstStyle/>
        <a:p>
          <a:endParaRPr lang="en-US"/>
        </a:p>
      </dgm:t>
    </dgm:pt>
    <dgm:pt modelId="{216C375E-06EC-469F-BC3C-C5DFFCB28A9A}">
      <dgm:prSet/>
      <dgm:spPr/>
      <dgm:t>
        <a:bodyPr/>
        <a:lstStyle/>
        <a:p>
          <a:r>
            <a:rPr lang="en-US"/>
            <a:t>Strings contain text</a:t>
          </a:r>
        </a:p>
      </dgm:t>
    </dgm:pt>
    <dgm:pt modelId="{C218E5EE-696E-4DB9-9B78-DA8803EC6622}" type="parTrans" cxnId="{268A6655-9F78-429B-9453-B18601D82C0A}">
      <dgm:prSet/>
      <dgm:spPr/>
      <dgm:t>
        <a:bodyPr/>
        <a:lstStyle/>
        <a:p>
          <a:endParaRPr lang="en-US"/>
        </a:p>
      </dgm:t>
    </dgm:pt>
    <dgm:pt modelId="{4BD3B50D-CFEE-47A0-B23F-A4852902378A}" type="sibTrans" cxnId="{268A6655-9F78-429B-9453-B18601D82C0A}">
      <dgm:prSet/>
      <dgm:spPr/>
      <dgm:t>
        <a:bodyPr/>
        <a:lstStyle/>
        <a:p>
          <a:endParaRPr lang="en-US"/>
        </a:p>
      </dgm:t>
    </dgm:pt>
    <dgm:pt modelId="{CB92D920-5C7E-4864-91F8-7DB321EA74BE}" type="pres">
      <dgm:prSet presAssocID="{8E92488D-BBFB-4475-845B-DD10A55F4D05}" presName="linear" presStyleCnt="0">
        <dgm:presLayoutVars>
          <dgm:animLvl val="lvl"/>
          <dgm:resizeHandles val="exact"/>
        </dgm:presLayoutVars>
      </dgm:prSet>
      <dgm:spPr/>
    </dgm:pt>
    <dgm:pt modelId="{4CB600A3-3DF4-48FB-B917-0146E0AEF81F}" type="pres">
      <dgm:prSet presAssocID="{1CEC5B05-4999-4B7F-9155-08E2B302E0B8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03EC712-C1D9-4345-884E-C2D3CAE96EE3}" type="pres">
      <dgm:prSet presAssocID="{C5B2B854-4817-41F0-811B-E6EB804BDD68}" presName="spacer" presStyleCnt="0"/>
      <dgm:spPr/>
    </dgm:pt>
    <dgm:pt modelId="{BF3DEFCA-948C-4A22-9982-5743E517BE59}" type="pres">
      <dgm:prSet presAssocID="{5DD8A66E-2466-4C0A-B5AD-3D7A11D827F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CFCA5577-A871-466B-B2F5-F6A64ABAEDCA}" type="pres">
      <dgm:prSet presAssocID="{B0F9922D-E0FC-479A-AD9D-44822CF49EA7}" presName="spacer" presStyleCnt="0"/>
      <dgm:spPr/>
    </dgm:pt>
    <dgm:pt modelId="{BA2B7794-66D2-4C89-9E5A-BCCDA4352B75}" type="pres">
      <dgm:prSet presAssocID="{216C375E-06EC-469F-BC3C-C5DFFCB28A9A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5F499218-12C2-44F3-98E2-1ADE48129677}" type="presOf" srcId="{5DD8A66E-2466-4C0A-B5AD-3D7A11D827FA}" destId="{BF3DEFCA-948C-4A22-9982-5743E517BE59}" srcOrd="0" destOrd="0" presId="urn:microsoft.com/office/officeart/2005/8/layout/vList2"/>
    <dgm:cxn modelId="{412F622A-127A-4C8E-A518-6119E038E453}" type="presOf" srcId="{8E92488D-BBFB-4475-845B-DD10A55F4D05}" destId="{CB92D920-5C7E-4864-91F8-7DB321EA74BE}" srcOrd="0" destOrd="0" presId="urn:microsoft.com/office/officeart/2005/8/layout/vList2"/>
    <dgm:cxn modelId="{0431DD6C-3475-42D4-943F-9AAE02D80A67}" type="presOf" srcId="{216C375E-06EC-469F-BC3C-C5DFFCB28A9A}" destId="{BA2B7794-66D2-4C89-9E5A-BCCDA4352B75}" srcOrd="0" destOrd="0" presId="urn:microsoft.com/office/officeart/2005/8/layout/vList2"/>
    <dgm:cxn modelId="{06A57972-4E1E-4654-B22B-A9C6CAE43910}" srcId="{8E92488D-BBFB-4475-845B-DD10A55F4D05}" destId="{5DD8A66E-2466-4C0A-B5AD-3D7A11D827FA}" srcOrd="1" destOrd="0" parTransId="{1A66C2E9-E80D-4D55-A987-B0588668289C}" sibTransId="{B0F9922D-E0FC-479A-AD9D-44822CF49EA7}"/>
    <dgm:cxn modelId="{268A6655-9F78-429B-9453-B18601D82C0A}" srcId="{8E92488D-BBFB-4475-845B-DD10A55F4D05}" destId="{216C375E-06EC-469F-BC3C-C5DFFCB28A9A}" srcOrd="2" destOrd="0" parTransId="{C218E5EE-696E-4DB9-9B78-DA8803EC6622}" sibTransId="{4BD3B50D-CFEE-47A0-B23F-A4852902378A}"/>
    <dgm:cxn modelId="{1E78528F-8E69-4E3F-9C17-508385CD2895}" type="presOf" srcId="{1CEC5B05-4999-4B7F-9155-08E2B302E0B8}" destId="{4CB600A3-3DF4-48FB-B917-0146E0AEF81F}" srcOrd="0" destOrd="0" presId="urn:microsoft.com/office/officeart/2005/8/layout/vList2"/>
    <dgm:cxn modelId="{B3B5F191-F35E-4120-9841-C33E6451ACDB}" srcId="{8E92488D-BBFB-4475-845B-DD10A55F4D05}" destId="{1CEC5B05-4999-4B7F-9155-08E2B302E0B8}" srcOrd="0" destOrd="0" parTransId="{3C36543C-4A2C-43FA-BD14-C063DB7C7795}" sibTransId="{C5B2B854-4817-41F0-811B-E6EB804BDD68}"/>
    <dgm:cxn modelId="{036A6512-4934-4760-8295-E4BACE4AB8DE}" type="presParOf" srcId="{CB92D920-5C7E-4864-91F8-7DB321EA74BE}" destId="{4CB600A3-3DF4-48FB-B917-0146E0AEF81F}" srcOrd="0" destOrd="0" presId="urn:microsoft.com/office/officeart/2005/8/layout/vList2"/>
    <dgm:cxn modelId="{3BDD931A-8C10-46B5-ADCB-769B50551A03}" type="presParOf" srcId="{CB92D920-5C7E-4864-91F8-7DB321EA74BE}" destId="{403EC712-C1D9-4345-884E-C2D3CAE96EE3}" srcOrd="1" destOrd="0" presId="urn:microsoft.com/office/officeart/2005/8/layout/vList2"/>
    <dgm:cxn modelId="{BE801F49-0B3C-4C6A-84CC-06D76F1BD65C}" type="presParOf" srcId="{CB92D920-5C7E-4864-91F8-7DB321EA74BE}" destId="{BF3DEFCA-948C-4A22-9982-5743E517BE59}" srcOrd="2" destOrd="0" presId="urn:microsoft.com/office/officeart/2005/8/layout/vList2"/>
    <dgm:cxn modelId="{9E9877EE-D487-4B50-BE75-15802F1B837C}" type="presParOf" srcId="{CB92D920-5C7E-4864-91F8-7DB321EA74BE}" destId="{CFCA5577-A871-466B-B2F5-F6A64ABAEDCA}" srcOrd="3" destOrd="0" presId="urn:microsoft.com/office/officeart/2005/8/layout/vList2"/>
    <dgm:cxn modelId="{6649B9BD-B362-4C36-9C0E-6019DC212788}" type="presParOf" srcId="{CB92D920-5C7E-4864-91F8-7DB321EA74BE}" destId="{BA2B7794-66D2-4C89-9E5A-BCCDA4352B75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521D1345-664F-4021-8EC5-56F06B5EEE5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486BE62-F45D-438B-8878-D0C55224B821}">
      <dgm:prSet/>
      <dgm:spPr/>
      <dgm:t>
        <a:bodyPr/>
        <a:lstStyle/>
        <a:p>
          <a:r>
            <a:rPr lang="en-US"/>
            <a:t>print(5)</a:t>
          </a:r>
        </a:p>
      </dgm:t>
    </dgm:pt>
    <dgm:pt modelId="{0160D1D5-6CF0-4281-A762-28856FC7F337}" type="parTrans" cxnId="{548B0356-D20B-46BA-8142-1E010AC9F66B}">
      <dgm:prSet/>
      <dgm:spPr/>
      <dgm:t>
        <a:bodyPr/>
        <a:lstStyle/>
        <a:p>
          <a:endParaRPr lang="en-US"/>
        </a:p>
      </dgm:t>
    </dgm:pt>
    <dgm:pt modelId="{2F97911D-2786-4B6C-86A6-01E7CDC83131}" type="sibTrans" cxnId="{548B0356-D20B-46BA-8142-1E010AC9F66B}">
      <dgm:prSet/>
      <dgm:spPr/>
      <dgm:t>
        <a:bodyPr/>
        <a:lstStyle/>
        <a:p>
          <a:endParaRPr lang="en-US"/>
        </a:p>
      </dgm:t>
    </dgm:pt>
    <dgm:pt modelId="{9680058D-C5E7-49D7-9B1D-A52CA0FCCC51}">
      <dgm:prSet/>
      <dgm:spPr/>
      <dgm:t>
        <a:bodyPr/>
        <a:lstStyle/>
        <a:p>
          <a:r>
            <a:rPr lang="en-US"/>
            <a:t>Numbers are an int datatype (integer)</a:t>
          </a:r>
        </a:p>
      </dgm:t>
    </dgm:pt>
    <dgm:pt modelId="{233B3C03-A28E-4F68-A84D-398E9DFD8CDD}" type="parTrans" cxnId="{42A7A74B-6759-4A41-B932-EA4FC065DD4D}">
      <dgm:prSet/>
      <dgm:spPr/>
      <dgm:t>
        <a:bodyPr/>
        <a:lstStyle/>
        <a:p>
          <a:endParaRPr lang="en-US"/>
        </a:p>
      </dgm:t>
    </dgm:pt>
    <dgm:pt modelId="{6A797DEC-1973-46BD-B0E0-2FB1FB51A6C9}" type="sibTrans" cxnId="{42A7A74B-6759-4A41-B932-EA4FC065DD4D}">
      <dgm:prSet/>
      <dgm:spPr/>
      <dgm:t>
        <a:bodyPr/>
        <a:lstStyle/>
        <a:p>
          <a:endParaRPr lang="en-US"/>
        </a:p>
      </dgm:t>
    </dgm:pt>
    <dgm:pt modelId="{68308550-D579-4177-ABE3-AFC2B552527D}">
      <dgm:prSet/>
      <dgm:spPr/>
      <dgm:t>
        <a:bodyPr/>
        <a:lstStyle/>
        <a:p>
          <a:r>
            <a:rPr lang="en-US"/>
            <a:t>Don’t need quotes since they are treated as numbers rather than text</a:t>
          </a:r>
        </a:p>
      </dgm:t>
    </dgm:pt>
    <dgm:pt modelId="{02FF6C3D-5B69-4D87-8CC2-5EF05CBA72E9}" type="parTrans" cxnId="{6DA0955C-882C-4B79-8475-0573A297BFE6}">
      <dgm:prSet/>
      <dgm:spPr/>
      <dgm:t>
        <a:bodyPr/>
        <a:lstStyle/>
        <a:p>
          <a:endParaRPr lang="en-US"/>
        </a:p>
      </dgm:t>
    </dgm:pt>
    <dgm:pt modelId="{1A17C43D-0A44-4094-B514-5E5E9705D903}" type="sibTrans" cxnId="{6DA0955C-882C-4B79-8475-0573A297BFE6}">
      <dgm:prSet/>
      <dgm:spPr/>
      <dgm:t>
        <a:bodyPr/>
        <a:lstStyle/>
        <a:p>
          <a:endParaRPr lang="en-US"/>
        </a:p>
      </dgm:t>
    </dgm:pt>
    <dgm:pt modelId="{DD4A7771-4330-46FC-8AC3-4E634435E033}" type="pres">
      <dgm:prSet presAssocID="{521D1345-664F-4021-8EC5-56F06B5EEE5C}" presName="linear" presStyleCnt="0">
        <dgm:presLayoutVars>
          <dgm:animLvl val="lvl"/>
          <dgm:resizeHandles val="exact"/>
        </dgm:presLayoutVars>
      </dgm:prSet>
      <dgm:spPr/>
    </dgm:pt>
    <dgm:pt modelId="{8C4DED29-9D34-4764-B00A-2EB184EB98B8}" type="pres">
      <dgm:prSet presAssocID="{F486BE62-F45D-438B-8878-D0C55224B821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6D7E6F41-835B-44EC-A857-BD6F9E016486}" type="pres">
      <dgm:prSet presAssocID="{2F97911D-2786-4B6C-86A6-01E7CDC83131}" presName="spacer" presStyleCnt="0"/>
      <dgm:spPr/>
    </dgm:pt>
    <dgm:pt modelId="{69251578-D815-45BA-B7BD-BB77EDF3C366}" type="pres">
      <dgm:prSet presAssocID="{9680058D-C5E7-49D7-9B1D-A52CA0FCCC5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0F7191BD-3C81-4C61-A2FF-FBC9AEC6BE0A}" type="pres">
      <dgm:prSet presAssocID="{6A797DEC-1973-46BD-B0E0-2FB1FB51A6C9}" presName="spacer" presStyleCnt="0"/>
      <dgm:spPr/>
    </dgm:pt>
    <dgm:pt modelId="{AB87DFCC-9983-44F9-91F9-DCCFA9AE475A}" type="pres">
      <dgm:prSet presAssocID="{68308550-D579-4177-ABE3-AFC2B552527D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F9CF3539-3F97-449D-A18F-6F14B214836E}" type="presOf" srcId="{9680058D-C5E7-49D7-9B1D-A52CA0FCCC51}" destId="{69251578-D815-45BA-B7BD-BB77EDF3C366}" srcOrd="0" destOrd="0" presId="urn:microsoft.com/office/officeart/2005/8/layout/vList2"/>
    <dgm:cxn modelId="{6DA0955C-882C-4B79-8475-0573A297BFE6}" srcId="{521D1345-664F-4021-8EC5-56F06B5EEE5C}" destId="{68308550-D579-4177-ABE3-AFC2B552527D}" srcOrd="2" destOrd="0" parTransId="{02FF6C3D-5B69-4D87-8CC2-5EF05CBA72E9}" sibTransId="{1A17C43D-0A44-4094-B514-5E5E9705D903}"/>
    <dgm:cxn modelId="{725B4562-B328-4CF2-8E10-82E99E5F7715}" type="presOf" srcId="{521D1345-664F-4021-8EC5-56F06B5EEE5C}" destId="{DD4A7771-4330-46FC-8AC3-4E634435E033}" srcOrd="0" destOrd="0" presId="urn:microsoft.com/office/officeart/2005/8/layout/vList2"/>
    <dgm:cxn modelId="{42A7A74B-6759-4A41-B932-EA4FC065DD4D}" srcId="{521D1345-664F-4021-8EC5-56F06B5EEE5C}" destId="{9680058D-C5E7-49D7-9B1D-A52CA0FCCC51}" srcOrd="1" destOrd="0" parTransId="{233B3C03-A28E-4F68-A84D-398E9DFD8CDD}" sibTransId="{6A797DEC-1973-46BD-B0E0-2FB1FB51A6C9}"/>
    <dgm:cxn modelId="{548B0356-D20B-46BA-8142-1E010AC9F66B}" srcId="{521D1345-664F-4021-8EC5-56F06B5EEE5C}" destId="{F486BE62-F45D-438B-8878-D0C55224B821}" srcOrd="0" destOrd="0" parTransId="{0160D1D5-6CF0-4281-A762-28856FC7F337}" sibTransId="{2F97911D-2786-4B6C-86A6-01E7CDC83131}"/>
    <dgm:cxn modelId="{680B6DBF-5AE7-4C6E-A46D-8D75FD81E2D6}" type="presOf" srcId="{F486BE62-F45D-438B-8878-D0C55224B821}" destId="{8C4DED29-9D34-4764-B00A-2EB184EB98B8}" srcOrd="0" destOrd="0" presId="urn:microsoft.com/office/officeart/2005/8/layout/vList2"/>
    <dgm:cxn modelId="{935398D8-3128-4968-9885-D1681C565567}" type="presOf" srcId="{68308550-D579-4177-ABE3-AFC2B552527D}" destId="{AB87DFCC-9983-44F9-91F9-DCCFA9AE475A}" srcOrd="0" destOrd="0" presId="urn:microsoft.com/office/officeart/2005/8/layout/vList2"/>
    <dgm:cxn modelId="{EDBB1790-E784-4153-A558-051639E54C4B}" type="presParOf" srcId="{DD4A7771-4330-46FC-8AC3-4E634435E033}" destId="{8C4DED29-9D34-4764-B00A-2EB184EB98B8}" srcOrd="0" destOrd="0" presId="urn:microsoft.com/office/officeart/2005/8/layout/vList2"/>
    <dgm:cxn modelId="{E87DE72A-6B08-4E4A-9B1D-962C01E0CD36}" type="presParOf" srcId="{DD4A7771-4330-46FC-8AC3-4E634435E033}" destId="{6D7E6F41-835B-44EC-A857-BD6F9E016486}" srcOrd="1" destOrd="0" presId="urn:microsoft.com/office/officeart/2005/8/layout/vList2"/>
    <dgm:cxn modelId="{43BD61F0-315D-413D-985D-380D8F770A9B}" type="presParOf" srcId="{DD4A7771-4330-46FC-8AC3-4E634435E033}" destId="{69251578-D815-45BA-B7BD-BB77EDF3C366}" srcOrd="2" destOrd="0" presId="urn:microsoft.com/office/officeart/2005/8/layout/vList2"/>
    <dgm:cxn modelId="{8A5BC142-0262-4EC5-9018-EE6AA7EBC18D}" type="presParOf" srcId="{DD4A7771-4330-46FC-8AC3-4E634435E033}" destId="{0F7191BD-3C81-4C61-A2FF-FBC9AEC6BE0A}" srcOrd="3" destOrd="0" presId="urn:microsoft.com/office/officeart/2005/8/layout/vList2"/>
    <dgm:cxn modelId="{CDA930E0-CD95-4D9F-A2FF-1A4479DA1762}" type="presParOf" srcId="{DD4A7771-4330-46FC-8AC3-4E634435E033}" destId="{AB87DFCC-9983-44F9-91F9-DCCFA9AE475A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2709CDA-ED02-4864-B4C3-79E9105F294C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324D76C-C632-4F70-AD86-1EF77C0C03BE}">
      <dgm:prSet/>
      <dgm:spPr/>
      <dgm:t>
        <a:bodyPr/>
        <a:lstStyle/>
        <a:p>
          <a:r>
            <a:rPr lang="en-US"/>
            <a:t>print(5+2) #prints solution to equation</a:t>
          </a:r>
        </a:p>
      </dgm:t>
    </dgm:pt>
    <dgm:pt modelId="{8A2514C1-8C73-4241-A570-D963E67A74AC}" type="parTrans" cxnId="{49B01321-B843-45DA-A290-97D4A5F0ECC7}">
      <dgm:prSet/>
      <dgm:spPr/>
      <dgm:t>
        <a:bodyPr/>
        <a:lstStyle/>
        <a:p>
          <a:endParaRPr lang="en-US"/>
        </a:p>
      </dgm:t>
    </dgm:pt>
    <dgm:pt modelId="{646E9A92-BD2E-4C0F-B418-9896EA73FA81}" type="sibTrans" cxnId="{49B01321-B843-45DA-A290-97D4A5F0ECC7}">
      <dgm:prSet/>
      <dgm:spPr/>
      <dgm:t>
        <a:bodyPr/>
        <a:lstStyle/>
        <a:p>
          <a:endParaRPr lang="en-US"/>
        </a:p>
      </dgm:t>
    </dgm:pt>
    <dgm:pt modelId="{CAD07D55-8C63-42A2-97E2-1F20C19B9461}">
      <dgm:prSet/>
      <dgm:spPr/>
      <dgm:t>
        <a:bodyPr/>
        <a:lstStyle/>
        <a:p>
          <a:r>
            <a:rPr lang="en-US"/>
            <a:t># symbol used to leave comments in code</a:t>
          </a:r>
        </a:p>
      </dgm:t>
    </dgm:pt>
    <dgm:pt modelId="{CB6DAC53-0F0F-4C89-9DE6-FF0F15BC461D}" type="parTrans" cxnId="{5E5EA463-9199-4143-8704-07E2DC9BC4AB}">
      <dgm:prSet/>
      <dgm:spPr/>
      <dgm:t>
        <a:bodyPr/>
        <a:lstStyle/>
        <a:p>
          <a:endParaRPr lang="en-US"/>
        </a:p>
      </dgm:t>
    </dgm:pt>
    <dgm:pt modelId="{6051A008-7E0C-4C2D-89A7-53EDB7A5F525}" type="sibTrans" cxnId="{5E5EA463-9199-4143-8704-07E2DC9BC4AB}">
      <dgm:prSet/>
      <dgm:spPr/>
      <dgm:t>
        <a:bodyPr/>
        <a:lstStyle/>
        <a:p>
          <a:endParaRPr lang="en-US"/>
        </a:p>
      </dgm:t>
    </dgm:pt>
    <dgm:pt modelId="{887EFF5C-5D6D-4A82-9319-C54A1C3593DF}">
      <dgm:prSet/>
      <dgm:spPr/>
      <dgm:t>
        <a:bodyPr/>
        <a:lstStyle/>
        <a:p>
          <a:r>
            <a:rPr lang="en-US"/>
            <a:t>Comments are meant to make your code easier to read</a:t>
          </a:r>
        </a:p>
      </dgm:t>
    </dgm:pt>
    <dgm:pt modelId="{F5F74E57-FCC4-4E45-BE8F-45C5C1ADBAAD}" type="parTrans" cxnId="{51D962FC-64A7-4550-A432-F9FCC395A83E}">
      <dgm:prSet/>
      <dgm:spPr/>
      <dgm:t>
        <a:bodyPr/>
        <a:lstStyle/>
        <a:p>
          <a:endParaRPr lang="en-US"/>
        </a:p>
      </dgm:t>
    </dgm:pt>
    <dgm:pt modelId="{0181923E-A478-4C45-90B0-7AD28D9C5CB3}" type="sibTrans" cxnId="{51D962FC-64A7-4550-A432-F9FCC395A83E}">
      <dgm:prSet/>
      <dgm:spPr/>
      <dgm:t>
        <a:bodyPr/>
        <a:lstStyle/>
        <a:p>
          <a:endParaRPr lang="en-US"/>
        </a:p>
      </dgm:t>
    </dgm:pt>
    <dgm:pt modelId="{98B7F062-6131-43D4-9D96-B093AA49F509}">
      <dgm:prSet/>
      <dgm:spPr/>
      <dgm:t>
        <a:bodyPr/>
        <a:lstStyle/>
        <a:p>
          <a:r>
            <a:rPr lang="en-US"/>
            <a:t>Don’t affect how code is run</a:t>
          </a:r>
        </a:p>
      </dgm:t>
    </dgm:pt>
    <dgm:pt modelId="{AC3EA01B-1883-45A0-B507-531F434613C0}" type="parTrans" cxnId="{C6836378-CE91-43AD-88D0-DE8539219B5A}">
      <dgm:prSet/>
      <dgm:spPr/>
      <dgm:t>
        <a:bodyPr/>
        <a:lstStyle/>
        <a:p>
          <a:endParaRPr lang="en-US"/>
        </a:p>
      </dgm:t>
    </dgm:pt>
    <dgm:pt modelId="{9314F251-8501-4B5C-AD20-48990AE8F6DC}" type="sibTrans" cxnId="{C6836378-CE91-43AD-88D0-DE8539219B5A}">
      <dgm:prSet/>
      <dgm:spPr/>
      <dgm:t>
        <a:bodyPr/>
        <a:lstStyle/>
        <a:p>
          <a:endParaRPr lang="en-US"/>
        </a:p>
      </dgm:t>
    </dgm:pt>
    <dgm:pt modelId="{C3AC43B5-FA34-423F-93F0-4C0DE6376616}" type="pres">
      <dgm:prSet presAssocID="{32709CDA-ED02-4864-B4C3-79E9105F294C}" presName="linear" presStyleCnt="0">
        <dgm:presLayoutVars>
          <dgm:animLvl val="lvl"/>
          <dgm:resizeHandles val="exact"/>
        </dgm:presLayoutVars>
      </dgm:prSet>
      <dgm:spPr/>
    </dgm:pt>
    <dgm:pt modelId="{F3639922-65BD-4A0E-83AC-1E87B4A61FE6}" type="pres">
      <dgm:prSet presAssocID="{D324D76C-C632-4F70-AD86-1EF77C0C03BE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BF4D77F5-FFD8-4A05-96CC-8C7AA8C9297F}" type="pres">
      <dgm:prSet presAssocID="{646E9A92-BD2E-4C0F-B418-9896EA73FA81}" presName="spacer" presStyleCnt="0"/>
      <dgm:spPr/>
    </dgm:pt>
    <dgm:pt modelId="{219320A0-BACC-4175-8BB1-8B27CD262881}" type="pres">
      <dgm:prSet presAssocID="{CAD07D55-8C63-42A2-97E2-1F20C19B9461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EB563FD0-0BA9-4682-A2F3-A0B43FD1F572}" type="pres">
      <dgm:prSet presAssocID="{6051A008-7E0C-4C2D-89A7-53EDB7A5F525}" presName="spacer" presStyleCnt="0"/>
      <dgm:spPr/>
    </dgm:pt>
    <dgm:pt modelId="{F0F1EED7-997D-4D29-BF60-24BAEE1C9677}" type="pres">
      <dgm:prSet presAssocID="{887EFF5C-5D6D-4A82-9319-C54A1C3593DF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2490A93-F995-48D4-B016-FCBBE192BF9C}" type="pres">
      <dgm:prSet presAssocID="{0181923E-A478-4C45-90B0-7AD28D9C5CB3}" presName="spacer" presStyleCnt="0"/>
      <dgm:spPr/>
    </dgm:pt>
    <dgm:pt modelId="{7DCE2F5E-E8E0-400A-9F74-3C144B83720D}" type="pres">
      <dgm:prSet presAssocID="{98B7F062-6131-43D4-9D96-B093AA49F509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49B01321-B843-45DA-A290-97D4A5F0ECC7}" srcId="{32709CDA-ED02-4864-B4C3-79E9105F294C}" destId="{D324D76C-C632-4F70-AD86-1EF77C0C03BE}" srcOrd="0" destOrd="0" parTransId="{8A2514C1-8C73-4241-A570-D963E67A74AC}" sibTransId="{646E9A92-BD2E-4C0F-B418-9896EA73FA81}"/>
    <dgm:cxn modelId="{E65B9921-233E-4A42-9F15-1A696B2F989B}" type="presOf" srcId="{32709CDA-ED02-4864-B4C3-79E9105F294C}" destId="{C3AC43B5-FA34-423F-93F0-4C0DE6376616}" srcOrd="0" destOrd="0" presId="urn:microsoft.com/office/officeart/2005/8/layout/vList2"/>
    <dgm:cxn modelId="{5E5EA463-9199-4143-8704-07E2DC9BC4AB}" srcId="{32709CDA-ED02-4864-B4C3-79E9105F294C}" destId="{CAD07D55-8C63-42A2-97E2-1F20C19B9461}" srcOrd="1" destOrd="0" parTransId="{CB6DAC53-0F0F-4C89-9DE6-FF0F15BC461D}" sibTransId="{6051A008-7E0C-4C2D-89A7-53EDB7A5F525}"/>
    <dgm:cxn modelId="{28D89146-5C3C-493E-AA55-90B562424ADB}" type="presOf" srcId="{D324D76C-C632-4F70-AD86-1EF77C0C03BE}" destId="{F3639922-65BD-4A0E-83AC-1E87B4A61FE6}" srcOrd="0" destOrd="0" presId="urn:microsoft.com/office/officeart/2005/8/layout/vList2"/>
    <dgm:cxn modelId="{5D937371-28CA-41D6-9443-4907CF20A689}" type="presOf" srcId="{887EFF5C-5D6D-4A82-9319-C54A1C3593DF}" destId="{F0F1EED7-997D-4D29-BF60-24BAEE1C9677}" srcOrd="0" destOrd="0" presId="urn:microsoft.com/office/officeart/2005/8/layout/vList2"/>
    <dgm:cxn modelId="{C6836378-CE91-43AD-88D0-DE8539219B5A}" srcId="{32709CDA-ED02-4864-B4C3-79E9105F294C}" destId="{98B7F062-6131-43D4-9D96-B093AA49F509}" srcOrd="3" destOrd="0" parTransId="{AC3EA01B-1883-45A0-B507-531F434613C0}" sibTransId="{9314F251-8501-4B5C-AD20-48990AE8F6DC}"/>
    <dgm:cxn modelId="{B5AE89A0-2FCA-40CA-986C-E76DE20FCA61}" type="presOf" srcId="{98B7F062-6131-43D4-9D96-B093AA49F509}" destId="{7DCE2F5E-E8E0-400A-9F74-3C144B83720D}" srcOrd="0" destOrd="0" presId="urn:microsoft.com/office/officeart/2005/8/layout/vList2"/>
    <dgm:cxn modelId="{DC4458AF-AD5F-407A-8D0D-AF4A599108A3}" type="presOf" srcId="{CAD07D55-8C63-42A2-97E2-1F20C19B9461}" destId="{219320A0-BACC-4175-8BB1-8B27CD262881}" srcOrd="0" destOrd="0" presId="urn:microsoft.com/office/officeart/2005/8/layout/vList2"/>
    <dgm:cxn modelId="{51D962FC-64A7-4550-A432-F9FCC395A83E}" srcId="{32709CDA-ED02-4864-B4C3-79E9105F294C}" destId="{887EFF5C-5D6D-4A82-9319-C54A1C3593DF}" srcOrd="2" destOrd="0" parTransId="{F5F74E57-FCC4-4E45-BE8F-45C5C1ADBAAD}" sibTransId="{0181923E-A478-4C45-90B0-7AD28D9C5CB3}"/>
    <dgm:cxn modelId="{244CC931-4ACD-4AE8-8DC0-D3A9F6014804}" type="presParOf" srcId="{C3AC43B5-FA34-423F-93F0-4C0DE6376616}" destId="{F3639922-65BD-4A0E-83AC-1E87B4A61FE6}" srcOrd="0" destOrd="0" presId="urn:microsoft.com/office/officeart/2005/8/layout/vList2"/>
    <dgm:cxn modelId="{E1039775-3BF0-46B9-8AD6-0214AACB7EFA}" type="presParOf" srcId="{C3AC43B5-FA34-423F-93F0-4C0DE6376616}" destId="{BF4D77F5-FFD8-4A05-96CC-8C7AA8C9297F}" srcOrd="1" destOrd="0" presId="urn:microsoft.com/office/officeart/2005/8/layout/vList2"/>
    <dgm:cxn modelId="{E3A8FFA2-E65E-45F8-AE1F-EC9E563A3C65}" type="presParOf" srcId="{C3AC43B5-FA34-423F-93F0-4C0DE6376616}" destId="{219320A0-BACC-4175-8BB1-8B27CD262881}" srcOrd="2" destOrd="0" presId="urn:microsoft.com/office/officeart/2005/8/layout/vList2"/>
    <dgm:cxn modelId="{F3A0D344-66F2-4DA3-BBEA-59EC048923DD}" type="presParOf" srcId="{C3AC43B5-FA34-423F-93F0-4C0DE6376616}" destId="{EB563FD0-0BA9-4682-A2F3-A0B43FD1F572}" srcOrd="3" destOrd="0" presId="urn:microsoft.com/office/officeart/2005/8/layout/vList2"/>
    <dgm:cxn modelId="{248EC0C1-571D-41A6-8C22-95BED59DEA3E}" type="presParOf" srcId="{C3AC43B5-FA34-423F-93F0-4C0DE6376616}" destId="{F0F1EED7-997D-4D29-BF60-24BAEE1C9677}" srcOrd="4" destOrd="0" presId="urn:microsoft.com/office/officeart/2005/8/layout/vList2"/>
    <dgm:cxn modelId="{EDF7D0DC-3D79-42E0-A18F-FBEF5E7C548D}" type="presParOf" srcId="{C3AC43B5-FA34-423F-93F0-4C0DE6376616}" destId="{E2490A93-F995-48D4-B016-FCBBE192BF9C}" srcOrd="5" destOrd="0" presId="urn:microsoft.com/office/officeart/2005/8/layout/vList2"/>
    <dgm:cxn modelId="{6C4997A9-55AF-4DDF-B784-106D005E0A13}" type="presParOf" srcId="{C3AC43B5-FA34-423F-93F0-4C0DE6376616}" destId="{7DCE2F5E-E8E0-400A-9F74-3C144B83720D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25DE57ED-AFD9-4BDA-B813-F460BFC8F5B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D5E87D30-1B2D-428F-A371-C1EC3B315376}">
      <dgm:prSet/>
      <dgm:spPr/>
      <dgm:t>
        <a:bodyPr/>
        <a:lstStyle/>
        <a:p>
          <a:r>
            <a:rPr lang="en-US"/>
            <a:t>print keyword prints output to terminal</a:t>
          </a:r>
        </a:p>
      </dgm:t>
    </dgm:pt>
    <dgm:pt modelId="{2C6B7E9B-5D39-4B37-8E3F-12E5D3F9707F}" type="parTrans" cxnId="{375017D9-FF48-4EDA-A081-F47626D78AF9}">
      <dgm:prSet/>
      <dgm:spPr/>
      <dgm:t>
        <a:bodyPr/>
        <a:lstStyle/>
        <a:p>
          <a:endParaRPr lang="en-US"/>
        </a:p>
      </dgm:t>
    </dgm:pt>
    <dgm:pt modelId="{C935EC96-7FC8-4432-A4A4-7C89EEFBCF93}" type="sibTrans" cxnId="{375017D9-FF48-4EDA-A081-F47626D78AF9}">
      <dgm:prSet/>
      <dgm:spPr/>
      <dgm:t>
        <a:bodyPr/>
        <a:lstStyle/>
        <a:p>
          <a:endParaRPr lang="en-US"/>
        </a:p>
      </dgm:t>
    </dgm:pt>
    <dgm:pt modelId="{055DB392-6FE6-47D7-AC34-DF70212BCE1B}">
      <dgm:prSet/>
      <dgm:spPr/>
      <dgm:t>
        <a:bodyPr/>
        <a:lstStyle/>
        <a:p>
          <a:r>
            <a:rPr lang="en-US"/>
            <a:t>Dataypes</a:t>
          </a:r>
        </a:p>
      </dgm:t>
    </dgm:pt>
    <dgm:pt modelId="{BF4B9015-7EBB-4C8B-B24E-62B728710D07}" type="parTrans" cxnId="{FA51EA3E-08BA-432F-B364-CAA01A2D3C93}">
      <dgm:prSet/>
      <dgm:spPr/>
      <dgm:t>
        <a:bodyPr/>
        <a:lstStyle/>
        <a:p>
          <a:endParaRPr lang="en-US"/>
        </a:p>
      </dgm:t>
    </dgm:pt>
    <dgm:pt modelId="{26C1804F-ECB5-4604-9A6C-9F89B2D0FE3C}" type="sibTrans" cxnId="{FA51EA3E-08BA-432F-B364-CAA01A2D3C93}">
      <dgm:prSet/>
      <dgm:spPr/>
      <dgm:t>
        <a:bodyPr/>
        <a:lstStyle/>
        <a:p>
          <a:endParaRPr lang="en-US"/>
        </a:p>
      </dgm:t>
    </dgm:pt>
    <dgm:pt modelId="{1DA8BED2-6C1A-4F4C-A220-F88FDEFBB326}">
      <dgm:prSet/>
      <dgm:spPr/>
      <dgm:t>
        <a:bodyPr/>
        <a:lstStyle/>
        <a:p>
          <a:r>
            <a:rPr lang="en-US"/>
            <a:t>String- used for text. In quotes.</a:t>
          </a:r>
        </a:p>
      </dgm:t>
    </dgm:pt>
    <dgm:pt modelId="{9BB98E79-CDAE-4D7B-B99E-B2532D2FC4E9}" type="parTrans" cxnId="{3E4D658C-D1A7-4930-87C1-B8F04244219F}">
      <dgm:prSet/>
      <dgm:spPr/>
      <dgm:t>
        <a:bodyPr/>
        <a:lstStyle/>
        <a:p>
          <a:endParaRPr lang="en-US"/>
        </a:p>
      </dgm:t>
    </dgm:pt>
    <dgm:pt modelId="{428118EE-D899-42FF-9A34-5C49E5B517D3}" type="sibTrans" cxnId="{3E4D658C-D1A7-4930-87C1-B8F04244219F}">
      <dgm:prSet/>
      <dgm:spPr/>
      <dgm:t>
        <a:bodyPr/>
        <a:lstStyle/>
        <a:p>
          <a:endParaRPr lang="en-US"/>
        </a:p>
      </dgm:t>
    </dgm:pt>
    <dgm:pt modelId="{C5464D1B-DC66-4818-A070-162804F19205}">
      <dgm:prSet/>
      <dgm:spPr/>
      <dgm:t>
        <a:bodyPr/>
        <a:lstStyle/>
        <a:p>
          <a:r>
            <a:rPr lang="en-US"/>
            <a:t>Int – used for numbers. No quotes.</a:t>
          </a:r>
        </a:p>
      </dgm:t>
    </dgm:pt>
    <dgm:pt modelId="{C707CA3C-06F7-4BD7-9501-88896D777F6C}" type="parTrans" cxnId="{8688D65E-31D1-4C92-A073-92203FBF103E}">
      <dgm:prSet/>
      <dgm:spPr/>
      <dgm:t>
        <a:bodyPr/>
        <a:lstStyle/>
        <a:p>
          <a:endParaRPr lang="en-US"/>
        </a:p>
      </dgm:t>
    </dgm:pt>
    <dgm:pt modelId="{BEB89D5A-C2E0-4BD9-A46D-F522C9DE5B93}" type="sibTrans" cxnId="{8688D65E-31D1-4C92-A073-92203FBF103E}">
      <dgm:prSet/>
      <dgm:spPr/>
      <dgm:t>
        <a:bodyPr/>
        <a:lstStyle/>
        <a:p>
          <a:endParaRPr lang="en-US"/>
        </a:p>
      </dgm:t>
    </dgm:pt>
    <dgm:pt modelId="{306CB0B3-25A5-4675-9778-E8890304FEFE}" type="pres">
      <dgm:prSet presAssocID="{25DE57ED-AFD9-4BDA-B813-F460BFC8F5B2}" presName="linear" presStyleCnt="0">
        <dgm:presLayoutVars>
          <dgm:animLvl val="lvl"/>
          <dgm:resizeHandles val="exact"/>
        </dgm:presLayoutVars>
      </dgm:prSet>
      <dgm:spPr/>
    </dgm:pt>
    <dgm:pt modelId="{E4A52D1D-F906-4B6C-B2B2-00CA7437A892}" type="pres">
      <dgm:prSet presAssocID="{D5E87D30-1B2D-428F-A371-C1EC3B31537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7B2972F-1998-4215-9934-307ACFB46CCA}" type="pres">
      <dgm:prSet presAssocID="{C935EC96-7FC8-4432-A4A4-7C89EEFBCF93}" presName="spacer" presStyleCnt="0"/>
      <dgm:spPr/>
    </dgm:pt>
    <dgm:pt modelId="{3F97B59E-9D4A-4E23-9A81-83DA86875EBC}" type="pres">
      <dgm:prSet presAssocID="{055DB392-6FE6-47D7-AC34-DF70212BCE1B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E4F7FE2B-0957-41E7-AB0E-C803F9239B58}" type="pres">
      <dgm:prSet presAssocID="{055DB392-6FE6-47D7-AC34-DF70212BCE1B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77E101D-8DD9-499A-AE5C-C3709173C719}" type="presOf" srcId="{25DE57ED-AFD9-4BDA-B813-F460BFC8F5B2}" destId="{306CB0B3-25A5-4675-9778-E8890304FEFE}" srcOrd="0" destOrd="0" presId="urn:microsoft.com/office/officeart/2005/8/layout/vList2"/>
    <dgm:cxn modelId="{FA51EA3E-08BA-432F-B364-CAA01A2D3C93}" srcId="{25DE57ED-AFD9-4BDA-B813-F460BFC8F5B2}" destId="{055DB392-6FE6-47D7-AC34-DF70212BCE1B}" srcOrd="1" destOrd="0" parTransId="{BF4B9015-7EBB-4C8B-B24E-62B728710D07}" sibTransId="{26C1804F-ECB5-4604-9A6C-9F89B2D0FE3C}"/>
    <dgm:cxn modelId="{8688D65E-31D1-4C92-A073-92203FBF103E}" srcId="{055DB392-6FE6-47D7-AC34-DF70212BCE1B}" destId="{C5464D1B-DC66-4818-A070-162804F19205}" srcOrd="1" destOrd="0" parTransId="{C707CA3C-06F7-4BD7-9501-88896D777F6C}" sibTransId="{BEB89D5A-C2E0-4BD9-A46D-F522C9DE5B93}"/>
    <dgm:cxn modelId="{65559B48-02E2-4E66-BEFA-499901E08A4C}" type="presOf" srcId="{C5464D1B-DC66-4818-A070-162804F19205}" destId="{E4F7FE2B-0957-41E7-AB0E-C803F9239B58}" srcOrd="0" destOrd="1" presId="urn:microsoft.com/office/officeart/2005/8/layout/vList2"/>
    <dgm:cxn modelId="{02B3BD69-AF51-4217-908D-8B7F8F35928B}" type="presOf" srcId="{D5E87D30-1B2D-428F-A371-C1EC3B315376}" destId="{E4A52D1D-F906-4B6C-B2B2-00CA7437A892}" srcOrd="0" destOrd="0" presId="urn:microsoft.com/office/officeart/2005/8/layout/vList2"/>
    <dgm:cxn modelId="{14506385-884E-46D2-8434-DD6A37FA8E62}" type="presOf" srcId="{055DB392-6FE6-47D7-AC34-DF70212BCE1B}" destId="{3F97B59E-9D4A-4E23-9A81-83DA86875EBC}" srcOrd="0" destOrd="0" presId="urn:microsoft.com/office/officeart/2005/8/layout/vList2"/>
    <dgm:cxn modelId="{3E4D658C-D1A7-4930-87C1-B8F04244219F}" srcId="{055DB392-6FE6-47D7-AC34-DF70212BCE1B}" destId="{1DA8BED2-6C1A-4F4C-A220-F88FDEFBB326}" srcOrd="0" destOrd="0" parTransId="{9BB98E79-CDAE-4D7B-B99E-B2532D2FC4E9}" sibTransId="{428118EE-D899-42FF-9A34-5C49E5B517D3}"/>
    <dgm:cxn modelId="{C335A4D5-3E9A-4B19-BE0B-EFBB138AA496}" type="presOf" srcId="{1DA8BED2-6C1A-4F4C-A220-F88FDEFBB326}" destId="{E4F7FE2B-0957-41E7-AB0E-C803F9239B58}" srcOrd="0" destOrd="0" presId="urn:microsoft.com/office/officeart/2005/8/layout/vList2"/>
    <dgm:cxn modelId="{375017D9-FF48-4EDA-A081-F47626D78AF9}" srcId="{25DE57ED-AFD9-4BDA-B813-F460BFC8F5B2}" destId="{D5E87D30-1B2D-428F-A371-C1EC3B315376}" srcOrd="0" destOrd="0" parTransId="{2C6B7E9B-5D39-4B37-8E3F-12E5D3F9707F}" sibTransId="{C935EC96-7FC8-4432-A4A4-7C89EEFBCF93}"/>
    <dgm:cxn modelId="{BE636E88-518E-4120-978C-C1F32228EA9D}" type="presParOf" srcId="{306CB0B3-25A5-4675-9778-E8890304FEFE}" destId="{E4A52D1D-F906-4B6C-B2B2-00CA7437A892}" srcOrd="0" destOrd="0" presId="urn:microsoft.com/office/officeart/2005/8/layout/vList2"/>
    <dgm:cxn modelId="{14EBEC88-0DCF-47B9-A289-E09D5464E71A}" type="presParOf" srcId="{306CB0B3-25A5-4675-9778-E8890304FEFE}" destId="{97B2972F-1998-4215-9934-307ACFB46CCA}" srcOrd="1" destOrd="0" presId="urn:microsoft.com/office/officeart/2005/8/layout/vList2"/>
    <dgm:cxn modelId="{2B030A30-45F6-4835-B2E4-BB0AC483F99F}" type="presParOf" srcId="{306CB0B3-25A5-4675-9778-E8890304FEFE}" destId="{3F97B59E-9D4A-4E23-9A81-83DA86875EBC}" srcOrd="2" destOrd="0" presId="urn:microsoft.com/office/officeart/2005/8/layout/vList2"/>
    <dgm:cxn modelId="{45E7FFA6-EDCF-464C-BC05-2FFE2DAF8EC4}" type="presParOf" srcId="{306CB0B3-25A5-4675-9778-E8890304FEFE}" destId="{E4F7FE2B-0957-41E7-AB0E-C803F9239B58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65C7F-670B-4386-A546-FAA3678BEA6B}">
      <dsp:nvSpPr>
        <dsp:cNvPr id="0" name=""/>
        <dsp:cNvSpPr/>
      </dsp:nvSpPr>
      <dsp:spPr>
        <a:xfrm>
          <a:off x="3120" y="961760"/>
          <a:ext cx="1142859" cy="114285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BCAFDD-EA3D-4424-9F14-4730922D67DA}">
      <dsp:nvSpPr>
        <dsp:cNvPr id="0" name=""/>
        <dsp:cNvSpPr/>
      </dsp:nvSpPr>
      <dsp:spPr>
        <a:xfrm>
          <a:off x="3120" y="2211725"/>
          <a:ext cx="3265312" cy="48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Giving instructions to a computer</a:t>
          </a:r>
        </a:p>
      </dsp:txBody>
      <dsp:txXfrm>
        <a:off x="3120" y="2211725"/>
        <a:ext cx="3265312" cy="489796"/>
      </dsp:txXfrm>
    </dsp:sp>
    <dsp:sp modelId="{96727B13-16C1-4217-9380-564DA4AA182D}">
      <dsp:nvSpPr>
        <dsp:cNvPr id="0" name=""/>
        <dsp:cNvSpPr/>
      </dsp:nvSpPr>
      <dsp:spPr>
        <a:xfrm>
          <a:off x="3120" y="2751338"/>
          <a:ext cx="3265312" cy="70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4DC2D0-7A10-4AA9-AA36-30BFF5081455}">
      <dsp:nvSpPr>
        <dsp:cNvPr id="0" name=""/>
        <dsp:cNvSpPr/>
      </dsp:nvSpPr>
      <dsp:spPr>
        <a:xfrm>
          <a:off x="3839862" y="961760"/>
          <a:ext cx="1142859" cy="114285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078F11-5A37-46B1-9AF6-F702B803B62B}">
      <dsp:nvSpPr>
        <dsp:cNvPr id="0" name=""/>
        <dsp:cNvSpPr/>
      </dsp:nvSpPr>
      <dsp:spPr>
        <a:xfrm>
          <a:off x="3839862" y="2211725"/>
          <a:ext cx="3265312" cy="48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Make it do something</a:t>
          </a:r>
        </a:p>
      </dsp:txBody>
      <dsp:txXfrm>
        <a:off x="3839862" y="2211725"/>
        <a:ext cx="3265312" cy="489796"/>
      </dsp:txXfrm>
    </dsp:sp>
    <dsp:sp modelId="{E0AA8BA2-0896-4805-B2B1-B230440E2852}">
      <dsp:nvSpPr>
        <dsp:cNvPr id="0" name=""/>
        <dsp:cNvSpPr/>
      </dsp:nvSpPr>
      <dsp:spPr>
        <a:xfrm>
          <a:off x="3839862" y="2751338"/>
          <a:ext cx="3265312" cy="70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0CECF7F-776B-4D95-B463-04C43197C6AA}">
      <dsp:nvSpPr>
        <dsp:cNvPr id="0" name=""/>
        <dsp:cNvSpPr/>
      </dsp:nvSpPr>
      <dsp:spPr>
        <a:xfrm>
          <a:off x="7676604" y="961760"/>
          <a:ext cx="1142859" cy="114285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99AB0C3-C9CC-448D-856A-9653EE5F663C}">
      <dsp:nvSpPr>
        <dsp:cNvPr id="0" name=""/>
        <dsp:cNvSpPr/>
      </dsp:nvSpPr>
      <dsp:spPr>
        <a:xfrm>
          <a:off x="7676604" y="2211725"/>
          <a:ext cx="3265312" cy="48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700" kern="1200"/>
            <a:t>Examples</a:t>
          </a:r>
        </a:p>
      </dsp:txBody>
      <dsp:txXfrm>
        <a:off x="7676604" y="2211725"/>
        <a:ext cx="3265312" cy="489796"/>
      </dsp:txXfrm>
    </dsp:sp>
    <dsp:sp modelId="{7C615D02-FA19-47BF-94DD-CA611919640B}">
      <dsp:nvSpPr>
        <dsp:cNvPr id="0" name=""/>
        <dsp:cNvSpPr/>
      </dsp:nvSpPr>
      <dsp:spPr>
        <a:xfrm>
          <a:off x="7676604" y="2751338"/>
          <a:ext cx="3265312" cy="70125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Setting timer on microwave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Setting an alarm clock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Changing settings on smartphone </a:t>
          </a:r>
        </a:p>
      </dsp:txBody>
      <dsp:txXfrm>
        <a:off x="7676604" y="2751338"/>
        <a:ext cx="3265312" cy="70125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AFE484-E38B-4215-8329-9BBE18AE7599}">
      <dsp:nvSpPr>
        <dsp:cNvPr id="0" name=""/>
        <dsp:cNvSpPr/>
      </dsp:nvSpPr>
      <dsp:spPr>
        <a:xfrm>
          <a:off x="3159144" y="2214832"/>
          <a:ext cx="631150" cy="13569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315575" y="0"/>
              </a:lnTo>
              <a:lnTo>
                <a:pt x="315575" y="1356973"/>
              </a:lnTo>
              <a:lnTo>
                <a:pt x="631150" y="1356973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A5922E-5BBC-416D-BBC3-59DC06DFAB20}">
      <dsp:nvSpPr>
        <dsp:cNvPr id="0" name=""/>
        <dsp:cNvSpPr/>
      </dsp:nvSpPr>
      <dsp:spPr>
        <a:xfrm>
          <a:off x="3159144" y="2169112"/>
          <a:ext cx="631150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631150" y="4572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64FC81-39DE-44BE-9789-321D8BF95BC9}">
      <dsp:nvSpPr>
        <dsp:cNvPr id="0" name=""/>
        <dsp:cNvSpPr/>
      </dsp:nvSpPr>
      <dsp:spPr>
        <a:xfrm>
          <a:off x="3159144" y="857859"/>
          <a:ext cx="631150" cy="1356973"/>
        </a:xfrm>
        <a:custGeom>
          <a:avLst/>
          <a:gdLst/>
          <a:ahLst/>
          <a:cxnLst/>
          <a:rect l="0" t="0" r="0" b="0"/>
          <a:pathLst>
            <a:path>
              <a:moveTo>
                <a:pt x="0" y="1356973"/>
              </a:moveTo>
              <a:lnTo>
                <a:pt x="315575" y="1356973"/>
              </a:lnTo>
              <a:lnTo>
                <a:pt x="315575" y="0"/>
              </a:lnTo>
              <a:lnTo>
                <a:pt x="631150" y="0"/>
              </a:lnTo>
            </a:path>
          </a:pathLst>
        </a:custGeom>
        <a:noFill/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25F2321-8151-466B-93D8-DEDB7B8A74C9}">
      <dsp:nvSpPr>
        <dsp:cNvPr id="0" name=""/>
        <dsp:cNvSpPr/>
      </dsp:nvSpPr>
      <dsp:spPr>
        <a:xfrm>
          <a:off x="3393" y="376607"/>
          <a:ext cx="3155751" cy="9625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Allow you to give instructions to a computer using code</a:t>
          </a:r>
        </a:p>
      </dsp:txBody>
      <dsp:txXfrm>
        <a:off x="3393" y="376607"/>
        <a:ext cx="3155751" cy="962504"/>
      </dsp:txXfrm>
    </dsp:sp>
    <dsp:sp modelId="{3FB3E9EF-1917-4DCD-A5BD-A171983D5CA9}">
      <dsp:nvSpPr>
        <dsp:cNvPr id="0" name=""/>
        <dsp:cNvSpPr/>
      </dsp:nvSpPr>
      <dsp:spPr>
        <a:xfrm>
          <a:off x="3393" y="1733580"/>
          <a:ext cx="3155751" cy="9625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Examples</a:t>
          </a:r>
        </a:p>
      </dsp:txBody>
      <dsp:txXfrm>
        <a:off x="3393" y="1733580"/>
        <a:ext cx="3155751" cy="962504"/>
      </dsp:txXfrm>
    </dsp:sp>
    <dsp:sp modelId="{2C8DC7EA-5BDE-488F-AECA-CA188CFD6CA4}">
      <dsp:nvSpPr>
        <dsp:cNvPr id="0" name=""/>
        <dsp:cNvSpPr/>
      </dsp:nvSpPr>
      <dsp:spPr>
        <a:xfrm>
          <a:off x="3790295" y="376607"/>
          <a:ext cx="3155751" cy="9625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Scratch</a:t>
          </a:r>
        </a:p>
      </dsp:txBody>
      <dsp:txXfrm>
        <a:off x="3790295" y="376607"/>
        <a:ext cx="3155751" cy="962504"/>
      </dsp:txXfrm>
    </dsp:sp>
    <dsp:sp modelId="{C87F49E4-0418-4698-916F-EF04F2E89638}">
      <dsp:nvSpPr>
        <dsp:cNvPr id="0" name=""/>
        <dsp:cNvSpPr/>
      </dsp:nvSpPr>
      <dsp:spPr>
        <a:xfrm>
          <a:off x="3790295" y="1733580"/>
          <a:ext cx="3155751" cy="9625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Javascript</a:t>
          </a:r>
        </a:p>
      </dsp:txBody>
      <dsp:txXfrm>
        <a:off x="3790295" y="1733580"/>
        <a:ext cx="3155751" cy="962504"/>
      </dsp:txXfrm>
    </dsp:sp>
    <dsp:sp modelId="{BD3F1EE2-CCD5-447E-8511-8E9F63CAE5BE}">
      <dsp:nvSpPr>
        <dsp:cNvPr id="0" name=""/>
        <dsp:cNvSpPr/>
      </dsp:nvSpPr>
      <dsp:spPr>
        <a:xfrm>
          <a:off x="3790295" y="3090553"/>
          <a:ext cx="3155751" cy="96250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Python</a:t>
          </a:r>
        </a:p>
      </dsp:txBody>
      <dsp:txXfrm>
        <a:off x="3790295" y="3090553"/>
        <a:ext cx="3155751" cy="962504"/>
      </dsp:txXfrm>
    </dsp:sp>
    <dsp:sp modelId="{DCFAFC69-030B-4378-8233-0F3D8A328D32}">
      <dsp:nvSpPr>
        <dsp:cNvPr id="0" name=""/>
        <dsp:cNvSpPr/>
      </dsp:nvSpPr>
      <dsp:spPr>
        <a:xfrm>
          <a:off x="3393" y="3090553"/>
          <a:ext cx="3155751" cy="9625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Use human language</a:t>
          </a:r>
        </a:p>
      </dsp:txBody>
      <dsp:txXfrm>
        <a:off x="3393" y="3090553"/>
        <a:ext cx="3155751" cy="962504"/>
      </dsp:txXfrm>
    </dsp:sp>
    <dsp:sp modelId="{B3FC4893-CE86-492D-8E04-457A1C7BB48C}">
      <dsp:nvSpPr>
        <dsp:cNvPr id="0" name=""/>
        <dsp:cNvSpPr/>
      </dsp:nvSpPr>
      <dsp:spPr>
        <a:xfrm>
          <a:off x="3393" y="4447526"/>
          <a:ext cx="3155751" cy="96250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Instructions must be exact (no typos, use keywords)</a:t>
          </a:r>
        </a:p>
      </dsp:txBody>
      <dsp:txXfrm>
        <a:off x="3393" y="4447526"/>
        <a:ext cx="3155751" cy="96250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BC38BA-911B-4EBD-BF02-AD7E6B4DE41E}">
      <dsp:nvSpPr>
        <dsp:cNvPr id="0" name=""/>
        <dsp:cNvSpPr/>
      </dsp:nvSpPr>
      <dsp:spPr>
        <a:xfrm>
          <a:off x="0" y="365314"/>
          <a:ext cx="4646905" cy="4375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Programming language</a:t>
          </a:r>
        </a:p>
      </dsp:txBody>
      <dsp:txXfrm>
        <a:off x="21361" y="386675"/>
        <a:ext cx="4604183" cy="394858"/>
      </dsp:txXfrm>
    </dsp:sp>
    <dsp:sp modelId="{DCA319FD-2F1F-4538-9309-C693DE6FC031}">
      <dsp:nvSpPr>
        <dsp:cNvPr id="0" name=""/>
        <dsp:cNvSpPr/>
      </dsp:nvSpPr>
      <dsp:spPr>
        <a:xfrm>
          <a:off x="0" y="851854"/>
          <a:ext cx="4646905" cy="437580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Easy to learn and write</a:t>
          </a:r>
        </a:p>
      </dsp:txBody>
      <dsp:txXfrm>
        <a:off x="21361" y="873215"/>
        <a:ext cx="4604183" cy="394858"/>
      </dsp:txXfrm>
    </dsp:sp>
    <dsp:sp modelId="{EEC272E6-4D0B-4AED-92B5-201BCCFDD16A}">
      <dsp:nvSpPr>
        <dsp:cNvPr id="0" name=""/>
        <dsp:cNvSpPr/>
      </dsp:nvSpPr>
      <dsp:spPr>
        <a:xfrm>
          <a:off x="0" y="1338394"/>
          <a:ext cx="4646905" cy="437580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Used by large companies like Google and NASA</a:t>
          </a:r>
        </a:p>
      </dsp:txBody>
      <dsp:txXfrm>
        <a:off x="21361" y="1359755"/>
        <a:ext cx="4604183" cy="394858"/>
      </dsp:txXfrm>
    </dsp:sp>
    <dsp:sp modelId="{A0986758-566C-42F8-87DA-A79A2F70195C}">
      <dsp:nvSpPr>
        <dsp:cNvPr id="0" name=""/>
        <dsp:cNvSpPr/>
      </dsp:nvSpPr>
      <dsp:spPr>
        <a:xfrm>
          <a:off x="0" y="1824934"/>
          <a:ext cx="4646905" cy="437580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Used for:</a:t>
          </a:r>
        </a:p>
      </dsp:txBody>
      <dsp:txXfrm>
        <a:off x="21361" y="1846295"/>
        <a:ext cx="4604183" cy="394858"/>
      </dsp:txXfrm>
    </dsp:sp>
    <dsp:sp modelId="{7A75E614-2C79-4880-8236-10F5824A737B}">
      <dsp:nvSpPr>
        <dsp:cNvPr id="0" name=""/>
        <dsp:cNvSpPr/>
      </dsp:nvSpPr>
      <dsp:spPr>
        <a:xfrm>
          <a:off x="0" y="2262514"/>
          <a:ext cx="4646905" cy="9853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7539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Games</a:t>
          </a: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Web and software development</a:t>
          </a: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AI/Machine learning</a:t>
          </a:r>
        </a:p>
        <a:p>
          <a:pPr marL="114300" lvl="1" indent="-114300" algn="l" defTabSz="577850">
            <a:lnSpc>
              <a:spcPct val="10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Scientific research</a:t>
          </a:r>
        </a:p>
      </dsp:txBody>
      <dsp:txXfrm>
        <a:off x="0" y="2262514"/>
        <a:ext cx="4646905" cy="98532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715B83-5374-4FE6-9ECB-482E3495899B}">
      <dsp:nvSpPr>
        <dsp:cNvPr id="0" name=""/>
        <dsp:cNvSpPr/>
      </dsp:nvSpPr>
      <dsp:spPr>
        <a:xfrm>
          <a:off x="3027" y="1232695"/>
          <a:ext cx="2161945" cy="1372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23D122-2955-4BCE-8719-5AE788785909}">
      <dsp:nvSpPr>
        <dsp:cNvPr id="0" name=""/>
        <dsp:cNvSpPr/>
      </dsp:nvSpPr>
      <dsp:spPr>
        <a:xfrm>
          <a:off x="243244" y="1460900"/>
          <a:ext cx="2161945" cy="13728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After download finishes, find IDLE on your computer</a:t>
          </a:r>
        </a:p>
      </dsp:txBody>
      <dsp:txXfrm>
        <a:off x="283453" y="1501109"/>
        <a:ext cx="2081527" cy="1292417"/>
      </dsp:txXfrm>
    </dsp:sp>
    <dsp:sp modelId="{020AC01A-CB97-42EB-AB47-626F98F48A1E}">
      <dsp:nvSpPr>
        <dsp:cNvPr id="0" name=""/>
        <dsp:cNvSpPr/>
      </dsp:nvSpPr>
      <dsp:spPr>
        <a:xfrm>
          <a:off x="2645405" y="1232695"/>
          <a:ext cx="2161945" cy="1372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E90918-A18F-40B9-9D6E-5563672489DA}">
      <dsp:nvSpPr>
        <dsp:cNvPr id="0" name=""/>
        <dsp:cNvSpPr/>
      </dsp:nvSpPr>
      <dsp:spPr>
        <a:xfrm>
          <a:off x="2885621" y="1460900"/>
          <a:ext cx="2161945" cy="13728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IDLE is a Python Shell for running code</a:t>
          </a:r>
        </a:p>
      </dsp:txBody>
      <dsp:txXfrm>
        <a:off x="2925830" y="1501109"/>
        <a:ext cx="2081527" cy="1292417"/>
      </dsp:txXfrm>
    </dsp:sp>
    <dsp:sp modelId="{60A52B6B-5DD7-407F-BB72-A3138AE64506}">
      <dsp:nvSpPr>
        <dsp:cNvPr id="0" name=""/>
        <dsp:cNvSpPr/>
      </dsp:nvSpPr>
      <dsp:spPr>
        <a:xfrm>
          <a:off x="5287783" y="1232695"/>
          <a:ext cx="2161945" cy="1372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1EDBBD-CAB0-4EB0-A6CC-E2CBF58CB8F8}">
      <dsp:nvSpPr>
        <dsp:cNvPr id="0" name=""/>
        <dsp:cNvSpPr/>
      </dsp:nvSpPr>
      <dsp:spPr>
        <a:xfrm>
          <a:off x="5527999" y="1460900"/>
          <a:ext cx="2161945" cy="13728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Open IDLE and click File and New File</a:t>
          </a:r>
        </a:p>
      </dsp:txBody>
      <dsp:txXfrm>
        <a:off x="5568208" y="1501109"/>
        <a:ext cx="2081527" cy="1292417"/>
      </dsp:txXfrm>
    </dsp:sp>
    <dsp:sp modelId="{068A71E0-A1B7-4891-9BDD-944B2DF3BC83}">
      <dsp:nvSpPr>
        <dsp:cNvPr id="0" name=""/>
        <dsp:cNvSpPr/>
      </dsp:nvSpPr>
      <dsp:spPr>
        <a:xfrm>
          <a:off x="7930160" y="1232695"/>
          <a:ext cx="2161945" cy="13728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1F138-FE31-48A5-B7DE-FB443928C81E}">
      <dsp:nvSpPr>
        <dsp:cNvPr id="0" name=""/>
        <dsp:cNvSpPr/>
      </dsp:nvSpPr>
      <dsp:spPr>
        <a:xfrm>
          <a:off x="8170376" y="1460900"/>
          <a:ext cx="2161945" cy="13728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This will open code editor</a:t>
          </a:r>
        </a:p>
      </dsp:txBody>
      <dsp:txXfrm>
        <a:off x="8210585" y="1501109"/>
        <a:ext cx="2081527" cy="129241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2913DB-0546-4B43-B04F-6E870B55118A}">
      <dsp:nvSpPr>
        <dsp:cNvPr id="0" name=""/>
        <dsp:cNvSpPr/>
      </dsp:nvSpPr>
      <dsp:spPr>
        <a:xfrm>
          <a:off x="201" y="570723"/>
          <a:ext cx="2437487" cy="292498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770" tIns="0" rIns="240770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print keyword – prints output to terminal</a:t>
          </a:r>
        </a:p>
      </dsp:txBody>
      <dsp:txXfrm>
        <a:off x="201" y="1740717"/>
        <a:ext cx="2437487" cy="1754990"/>
      </dsp:txXfrm>
    </dsp:sp>
    <dsp:sp modelId="{7A604B81-CECB-43B2-9991-B959FC1A62E4}">
      <dsp:nvSpPr>
        <dsp:cNvPr id="0" name=""/>
        <dsp:cNvSpPr/>
      </dsp:nvSpPr>
      <dsp:spPr>
        <a:xfrm>
          <a:off x="201" y="570723"/>
          <a:ext cx="2437487" cy="1169993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770" tIns="165100" rIns="240770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01</a:t>
          </a:r>
        </a:p>
      </dsp:txBody>
      <dsp:txXfrm>
        <a:off x="201" y="570723"/>
        <a:ext cx="2437487" cy="1169993"/>
      </dsp:txXfrm>
    </dsp:sp>
    <dsp:sp modelId="{4B8A0584-1B73-4F69-A9A7-AE1DD47CC594}">
      <dsp:nvSpPr>
        <dsp:cNvPr id="0" name=""/>
        <dsp:cNvSpPr/>
      </dsp:nvSpPr>
      <dsp:spPr>
        <a:xfrm>
          <a:off x="2632688" y="570723"/>
          <a:ext cx="2437487" cy="292498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770" tIns="0" rIns="240770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print(“Hello, World!”)</a:t>
          </a:r>
        </a:p>
      </dsp:txBody>
      <dsp:txXfrm>
        <a:off x="2632688" y="1740717"/>
        <a:ext cx="2437487" cy="1754990"/>
      </dsp:txXfrm>
    </dsp:sp>
    <dsp:sp modelId="{4DF416E4-8B5B-4050-B285-78DA1F0FB8AB}">
      <dsp:nvSpPr>
        <dsp:cNvPr id="0" name=""/>
        <dsp:cNvSpPr/>
      </dsp:nvSpPr>
      <dsp:spPr>
        <a:xfrm>
          <a:off x="2632688" y="570723"/>
          <a:ext cx="2437487" cy="1169993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770" tIns="165100" rIns="240770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02</a:t>
          </a:r>
        </a:p>
      </dsp:txBody>
      <dsp:txXfrm>
        <a:off x="2632688" y="570723"/>
        <a:ext cx="2437487" cy="1169993"/>
      </dsp:txXfrm>
    </dsp:sp>
    <dsp:sp modelId="{E834F4F2-A98B-44A6-B687-FEF667D9729A}">
      <dsp:nvSpPr>
        <dsp:cNvPr id="0" name=""/>
        <dsp:cNvSpPr/>
      </dsp:nvSpPr>
      <dsp:spPr>
        <a:xfrm>
          <a:off x="5265174" y="570723"/>
          <a:ext cx="2437487" cy="292498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770" tIns="0" rIns="240770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Type code into code editor</a:t>
          </a:r>
        </a:p>
      </dsp:txBody>
      <dsp:txXfrm>
        <a:off x="5265174" y="1740717"/>
        <a:ext cx="2437487" cy="1754990"/>
      </dsp:txXfrm>
    </dsp:sp>
    <dsp:sp modelId="{FA6C11B1-F9EC-4BC8-92EE-CD2FEED7D1E1}">
      <dsp:nvSpPr>
        <dsp:cNvPr id="0" name=""/>
        <dsp:cNvSpPr/>
      </dsp:nvSpPr>
      <dsp:spPr>
        <a:xfrm>
          <a:off x="5265174" y="570723"/>
          <a:ext cx="2437487" cy="1169993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770" tIns="165100" rIns="240770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03</a:t>
          </a:r>
        </a:p>
      </dsp:txBody>
      <dsp:txXfrm>
        <a:off x="5265174" y="570723"/>
        <a:ext cx="2437487" cy="1169993"/>
      </dsp:txXfrm>
    </dsp:sp>
    <dsp:sp modelId="{8551A4C5-780E-42FB-9488-93508F4C86E8}">
      <dsp:nvSpPr>
        <dsp:cNvPr id="0" name=""/>
        <dsp:cNvSpPr/>
      </dsp:nvSpPr>
      <dsp:spPr>
        <a:xfrm>
          <a:off x="7897660" y="570723"/>
          <a:ext cx="2437487" cy="292498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770" tIns="0" rIns="240770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Save program as hello.py, then click Run</a:t>
          </a:r>
        </a:p>
      </dsp:txBody>
      <dsp:txXfrm>
        <a:off x="7897660" y="1740717"/>
        <a:ext cx="2437487" cy="1754990"/>
      </dsp:txXfrm>
    </dsp:sp>
    <dsp:sp modelId="{6E72F975-9201-45C4-B1A2-7D60140A712C}">
      <dsp:nvSpPr>
        <dsp:cNvPr id="0" name=""/>
        <dsp:cNvSpPr/>
      </dsp:nvSpPr>
      <dsp:spPr>
        <a:xfrm>
          <a:off x="7897660" y="570723"/>
          <a:ext cx="2437487" cy="1169993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0770" tIns="165100" rIns="240770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04</a:t>
          </a:r>
        </a:p>
      </dsp:txBody>
      <dsp:txXfrm>
        <a:off x="7897660" y="570723"/>
        <a:ext cx="2437487" cy="11699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B600A3-3DF4-48FB-B917-0146E0AEF81F}">
      <dsp:nvSpPr>
        <dsp:cNvPr id="0" name=""/>
        <dsp:cNvSpPr/>
      </dsp:nvSpPr>
      <dsp:spPr>
        <a:xfrm>
          <a:off x="0" y="537710"/>
          <a:ext cx="6666833" cy="1392299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Parentheses () contain message you want to be printed</a:t>
          </a:r>
        </a:p>
      </dsp:txBody>
      <dsp:txXfrm>
        <a:off x="67966" y="605676"/>
        <a:ext cx="6530901" cy="1256367"/>
      </dsp:txXfrm>
    </dsp:sp>
    <dsp:sp modelId="{BF3DEFCA-948C-4A22-9982-5743E517BE59}">
      <dsp:nvSpPr>
        <dsp:cNvPr id="0" name=""/>
        <dsp:cNvSpPr/>
      </dsp:nvSpPr>
      <dsp:spPr>
        <a:xfrm>
          <a:off x="0" y="2030810"/>
          <a:ext cx="6666833" cy="1392299"/>
        </a:xfrm>
        <a:prstGeom prst="roundRect">
          <a:avLst/>
        </a:prstGeom>
        <a:gradFill rotWithShape="0">
          <a:gsLst>
            <a:gs pos="0">
              <a:schemeClr val="accent5">
                <a:hueOff val="-6076075"/>
                <a:satOff val="-413"/>
                <a:lumOff val="9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076075"/>
                <a:satOff val="-413"/>
                <a:lumOff val="9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076075"/>
                <a:satOff val="-413"/>
                <a:lumOff val="9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Putting it in quotes makes it a string datatype</a:t>
          </a:r>
        </a:p>
      </dsp:txBody>
      <dsp:txXfrm>
        <a:off x="67966" y="2098776"/>
        <a:ext cx="6530901" cy="1256367"/>
      </dsp:txXfrm>
    </dsp:sp>
    <dsp:sp modelId="{BA2B7794-66D2-4C89-9E5A-BCCDA4352B75}">
      <dsp:nvSpPr>
        <dsp:cNvPr id="0" name=""/>
        <dsp:cNvSpPr/>
      </dsp:nvSpPr>
      <dsp:spPr>
        <a:xfrm>
          <a:off x="0" y="3523910"/>
          <a:ext cx="6666833" cy="1392299"/>
        </a:xfrm>
        <a:prstGeom prst="round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/>
            <a:t>Strings contain text</a:t>
          </a:r>
        </a:p>
      </dsp:txBody>
      <dsp:txXfrm>
        <a:off x="67966" y="3591876"/>
        <a:ext cx="6530901" cy="12563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4DED29-9D34-4764-B00A-2EB184EB98B8}">
      <dsp:nvSpPr>
        <dsp:cNvPr id="0" name=""/>
        <dsp:cNvSpPr/>
      </dsp:nvSpPr>
      <dsp:spPr>
        <a:xfrm>
          <a:off x="0" y="759160"/>
          <a:ext cx="6949440" cy="13574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print(5)</a:t>
          </a:r>
        </a:p>
      </dsp:txBody>
      <dsp:txXfrm>
        <a:off x="66267" y="825427"/>
        <a:ext cx="6816906" cy="1224958"/>
      </dsp:txXfrm>
    </dsp:sp>
    <dsp:sp modelId="{69251578-D815-45BA-B7BD-BB77EDF3C366}">
      <dsp:nvSpPr>
        <dsp:cNvPr id="0" name=""/>
        <dsp:cNvSpPr/>
      </dsp:nvSpPr>
      <dsp:spPr>
        <a:xfrm>
          <a:off x="0" y="2214572"/>
          <a:ext cx="6949440" cy="1357492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Numbers are an int datatype (integer)</a:t>
          </a:r>
        </a:p>
      </dsp:txBody>
      <dsp:txXfrm>
        <a:off x="66267" y="2280839"/>
        <a:ext cx="6816906" cy="1224958"/>
      </dsp:txXfrm>
    </dsp:sp>
    <dsp:sp modelId="{AB87DFCC-9983-44F9-91F9-DCCFA9AE475A}">
      <dsp:nvSpPr>
        <dsp:cNvPr id="0" name=""/>
        <dsp:cNvSpPr/>
      </dsp:nvSpPr>
      <dsp:spPr>
        <a:xfrm>
          <a:off x="0" y="3669985"/>
          <a:ext cx="6949440" cy="1357492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Don’t need quotes since they are treated as numbers rather than text</a:t>
          </a:r>
        </a:p>
      </dsp:txBody>
      <dsp:txXfrm>
        <a:off x="66267" y="3736252"/>
        <a:ext cx="6816906" cy="1224958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3639922-65BD-4A0E-83AC-1E87B4A61FE6}">
      <dsp:nvSpPr>
        <dsp:cNvPr id="0" name=""/>
        <dsp:cNvSpPr/>
      </dsp:nvSpPr>
      <dsp:spPr>
        <a:xfrm>
          <a:off x="0" y="41398"/>
          <a:ext cx="6949440" cy="135252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print(5+2) #prints solution to equation</a:t>
          </a:r>
        </a:p>
      </dsp:txBody>
      <dsp:txXfrm>
        <a:off x="66025" y="107423"/>
        <a:ext cx="6817390" cy="1220470"/>
      </dsp:txXfrm>
    </dsp:sp>
    <dsp:sp modelId="{219320A0-BACC-4175-8BB1-8B27CD262881}">
      <dsp:nvSpPr>
        <dsp:cNvPr id="0" name=""/>
        <dsp:cNvSpPr/>
      </dsp:nvSpPr>
      <dsp:spPr>
        <a:xfrm>
          <a:off x="0" y="1491838"/>
          <a:ext cx="6949440" cy="1352520"/>
        </a:xfrm>
        <a:prstGeom prst="roundRect">
          <a:avLst/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# symbol used to leave comments in code</a:t>
          </a:r>
        </a:p>
      </dsp:txBody>
      <dsp:txXfrm>
        <a:off x="66025" y="1557863"/>
        <a:ext cx="6817390" cy="1220470"/>
      </dsp:txXfrm>
    </dsp:sp>
    <dsp:sp modelId="{F0F1EED7-997D-4D29-BF60-24BAEE1C9677}">
      <dsp:nvSpPr>
        <dsp:cNvPr id="0" name=""/>
        <dsp:cNvSpPr/>
      </dsp:nvSpPr>
      <dsp:spPr>
        <a:xfrm>
          <a:off x="0" y="2942278"/>
          <a:ext cx="6949440" cy="1352520"/>
        </a:xfrm>
        <a:prstGeom prst="roundRect">
          <a:avLst/>
        </a:prstGeom>
        <a:solidFill>
          <a:schemeClr val="accent2">
            <a:hueOff val="4295743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Comments are meant to make your code easier to read</a:t>
          </a:r>
        </a:p>
      </dsp:txBody>
      <dsp:txXfrm>
        <a:off x="66025" y="3008303"/>
        <a:ext cx="6817390" cy="1220470"/>
      </dsp:txXfrm>
    </dsp:sp>
    <dsp:sp modelId="{7DCE2F5E-E8E0-400A-9F74-3C144B83720D}">
      <dsp:nvSpPr>
        <dsp:cNvPr id="0" name=""/>
        <dsp:cNvSpPr/>
      </dsp:nvSpPr>
      <dsp:spPr>
        <a:xfrm>
          <a:off x="0" y="4392718"/>
          <a:ext cx="6949440" cy="135252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Don’t affect how code is run</a:t>
          </a:r>
        </a:p>
      </dsp:txBody>
      <dsp:txXfrm>
        <a:off x="66025" y="4458743"/>
        <a:ext cx="6817390" cy="1220470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4A52D1D-F906-4B6C-B2B2-00CA7437A892}">
      <dsp:nvSpPr>
        <dsp:cNvPr id="0" name=""/>
        <dsp:cNvSpPr/>
      </dsp:nvSpPr>
      <dsp:spPr>
        <a:xfrm>
          <a:off x="0" y="116413"/>
          <a:ext cx="6949440" cy="1829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print keyword prints output to terminal</a:t>
          </a:r>
        </a:p>
      </dsp:txBody>
      <dsp:txXfrm>
        <a:off x="89327" y="205740"/>
        <a:ext cx="6770786" cy="1651226"/>
      </dsp:txXfrm>
    </dsp:sp>
    <dsp:sp modelId="{3F97B59E-9D4A-4E23-9A81-83DA86875EBC}">
      <dsp:nvSpPr>
        <dsp:cNvPr id="0" name=""/>
        <dsp:cNvSpPr/>
      </dsp:nvSpPr>
      <dsp:spPr>
        <a:xfrm>
          <a:off x="0" y="2078774"/>
          <a:ext cx="6949440" cy="182988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Dataypes</a:t>
          </a:r>
        </a:p>
      </dsp:txBody>
      <dsp:txXfrm>
        <a:off x="89327" y="2168101"/>
        <a:ext cx="6770786" cy="1651226"/>
      </dsp:txXfrm>
    </dsp:sp>
    <dsp:sp modelId="{E4F7FE2B-0957-41E7-AB0E-C803F9239B58}">
      <dsp:nvSpPr>
        <dsp:cNvPr id="0" name=""/>
        <dsp:cNvSpPr/>
      </dsp:nvSpPr>
      <dsp:spPr>
        <a:xfrm>
          <a:off x="0" y="3908654"/>
          <a:ext cx="6949440" cy="17615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645" tIns="58420" rIns="327152" bIns="58420" numCol="1" spcCol="1270" anchor="t" anchorCtr="0">
          <a:noAutofit/>
        </a:bodyPr>
        <a:lstStyle/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/>
            <a:t>String- used for text. In quotes.</a:t>
          </a:r>
        </a:p>
        <a:p>
          <a:pPr marL="285750" lvl="1" indent="-285750" algn="l" defTabSz="16002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3600" kern="1200"/>
            <a:t>Int – used for numbers. No quotes.</a:t>
          </a:r>
        </a:p>
      </dsp:txBody>
      <dsp:txXfrm>
        <a:off x="0" y="3908654"/>
        <a:ext cx="6949440" cy="176157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3/layout/HorizontalOrganizationChart">
  <dgm:title val=""/>
  <dgm:desc val=""/>
  <dgm:catLst>
    <dgm:cat type="hierarchy" pri="43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305"/>
      <dgm:constr type="w" for="des" forName="rootComposite" refType="w" fact="10"/>
      <dgm:constr type="h" for="des" forName="rootComposite" refType="w" refFor="des" refForName="rootComposite1" fact="0.305"/>
      <dgm:constr type="w" for="des" forName="rootComposite3" refType="w" fact="10"/>
      <dgm:constr type="h" for="des" forName="rootComposite3" refType="w" refFor="des" refForName="rootComposite1" fact="0.305"/>
      <dgm:constr type="primFontSz" for="des" ptType="node" op="equ"/>
      <dgm:constr type="sp" for="des" op="equ"/>
      <dgm:constr type="sp" for="des" forName="hierRoot1" refType="w" refFor="des" refForName="rootComposite1" fact="0.2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125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125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func="var" arg="dir" op="equ" val="norm">
                  <dgm:alg type="hierRoot">
                    <dgm:param type="hierAlign" val="lT"/>
                  </dgm:alg>
                  <dgm:constrLst>
                    <dgm:constr type="alignOff" val="0.75"/>
                  </dgm:constrLst>
                </dgm:if>
                <dgm:else name="Name9">
                  <dgm:alg type="hierRoot">
                    <dgm:param type="hierAlign" val="rT"/>
                  </dgm:alg>
                  <dgm:constrLst>
                    <dgm:constr type="alignOff" val="0.75"/>
                  </dgm:constrLst>
                </dgm:else>
              </dgm:choose>
            </dgm:if>
            <dgm:if name="Name10" func="var" arg="hierBranch" op="equ" val="r">
              <dgm:choose name="Name11">
                <dgm:if name="Name12" func="var" arg="dir" op="equ" val="norm">
                  <dgm:alg type="hierRoot">
                    <dgm:param type="hierAlign" val="lB"/>
                  </dgm:alg>
                  <dgm:constrLst>
                    <dgm:constr type="alignOff" val="0.75"/>
                  </dgm:constrLst>
                </dgm:if>
                <dgm:else name="Name13">
                  <dgm:alg type="hierRoot">
                    <dgm:param type="hierAlign" val="rB"/>
                  </dgm:alg>
                  <dgm:constrLst>
                    <dgm:constr type="alignOff" val="0.75"/>
                  </dgm:constrLst>
                </dgm:else>
              </dgm:choose>
            </dgm:if>
            <dgm:if name="Name14" func="var" arg="hierBranch" op="equ" val="hang">
              <dgm:choose name="Name15">
                <dgm:if name="Name16" func="var" arg="dir" op="equ" val="norm">
                  <dgm:alg type="hierRoot">
                    <dgm:param type="hierAlign" val="lCtrCh"/>
                  </dgm:alg>
                  <dgm:constrLst>
                    <dgm:constr type="alignOff" val="0.65"/>
                  </dgm:constrLst>
                </dgm:if>
                <dgm:else name="Name17">
                  <dgm:alg type="hierRoot">
                    <dgm:param type="hierAlign" val="rCtrCh"/>
                  </dgm:alg>
                  <dgm:constrLst>
                    <dgm:constr type="alignOff" val="0.65"/>
                  </dgm:constrLst>
                </dgm:else>
              </dgm:choose>
            </dgm:if>
            <dgm:else name="Name18">
              <dgm:choose name="Name19">
                <dgm:if name="Name20" func="var" arg="dir" op="equ" val="norm">
                  <dgm:alg type="hierRoot">
                    <dgm:param type="hierAlign" val="l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if>
                <dgm:else name="Name21">
                  <dgm:alg type="hierRoot">
                    <dgm:param type="hierAlign" val="rCtrCh"/>
                  </dgm:alg>
                  <dgm:constrLst>
                    <dgm:constr type="alignOff"/>
                    <dgm:constr type="bendDist" for="des" ptType="parTrans" refType="sp" fact="0.5"/>
                  </dgm:constrLst>
                </dgm:else>
              </dgm:choose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22">
              <dgm:if name="Name23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4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25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6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7">
              <dgm:if name="Name28" func="var" arg="hierBranch" op="equ" val="l">
                <dgm:choose name="Name29">
                  <dgm:if name="Name30" func="var" arg="dir" op="equ" val="norm">
                    <dgm:alg type="hierChild">
                      <dgm:param type="chAlign" val="t"/>
                      <dgm:param type="linDir" val="fromL"/>
                    </dgm:alg>
                  </dgm:if>
                  <dgm:else name="Name31">
                    <dgm:alg type="hierChild">
                      <dgm:param type="chAlign" val="t"/>
                      <dgm:param type="linDir" val="fromR"/>
                    </dgm:alg>
                  </dgm:else>
                </dgm:choose>
              </dgm:if>
              <dgm:if name="Name32" func="var" arg="hierBranch" op="equ" val="r">
                <dgm:choose name="Name33">
                  <dgm:if name="Name34" func="var" arg="dir" op="equ" val="norm">
                    <dgm:alg type="hierChild">
                      <dgm:param type="chAlign" val="b"/>
                      <dgm:param type="linDir" val="fromL"/>
                    </dgm:alg>
                  </dgm:if>
                  <dgm:else name="Name35">
                    <dgm:alg type="hierChild">
                      <dgm:param type="chAlign" val="b"/>
                      <dgm:param type="linDir" val="fromR"/>
                    </dgm:alg>
                  </dgm:else>
                </dgm:choose>
              </dgm:if>
              <dgm:if name="Name36" func="var" arg="hierBranch" op="equ" val="hang">
                <dgm:choose name="Name37">
                  <dgm:if name="Name38" func="var" arg="dir" op="equ" val="norm">
                    <dgm:alg type="hierChild">
                      <dgm:param type="chAlign" val="l"/>
                      <dgm:param type="linDir" val="fromT"/>
                      <dgm:param type="secChAlign" val="t"/>
                      <dgm:param type="secLinDir" val="fromL"/>
                    </dgm:alg>
                  </dgm:if>
                  <dgm:else name="Name39">
                    <dgm:alg type="hierChild">
                      <dgm:param type="chAlign" val="r"/>
                      <dgm:param type="linDir" val="fromT"/>
                      <dgm:param type="secChAlign" val="t"/>
                      <dgm:param type="secLinDir" val="fromR"/>
                    </dgm:alg>
                  </dgm:else>
                </dgm:choose>
              </dgm:if>
              <dgm:else name="Name40">
                <dgm:choose name="Name41">
                  <dgm:if name="Name42" func="var" arg="dir" op="equ" val="norm">
                    <dgm:alg type="hierChild">
                      <dgm:param type="linDir" val="fromT"/>
                      <dgm:param type="chAlign" val="l"/>
                    </dgm:alg>
                  </dgm:if>
                  <dgm:else name="Name43">
                    <dgm:alg type="hierChild">
                      <dgm:param type="linDir" val="fromT"/>
                      <dgm:param type="ch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44" axis="precedSib" ptType="parTrans" st="-1" cnt="1">
                <dgm:choose name="Name45">
                  <dgm:if name="Name46" func="var" arg="hierBranch" op="equ" val="hang">
                    <dgm:layoutNode name="Name47">
                      <dgm:choose name="Name48">
                        <dgm:if name="Name4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 tCtr"/>
                          </dgm:alg>
                        </dgm:if>
                        <dgm:else name="Name5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 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1" func="var" arg="hierBranch" op="equ" val="l">
                    <dgm:layoutNode name="Name52">
                      <dgm:choose name="Name53">
                        <dgm:if name="Name54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tCtr"/>
                          </dgm:alg>
                        </dgm:if>
                        <dgm:else name="Name55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t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56" func="var" arg="hierBranch" op="equ" val="r">
                    <dgm:layoutNode name="Name57">
                      <dgm:choose name="Name58">
                        <dgm:if name="Name59" func="var" arg="dir" op="equ" val="norm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bCtr"/>
                          </dgm:alg>
                        </dgm:if>
                        <dgm:else name="Name6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bCtr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61">
                    <dgm:choose name="Name62">
                      <dgm:if name="Name63" func="var" arg="dir" op="equ" val="norm">
                        <dgm:layoutNode name="Name6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R"/>
                            <dgm:param type="endPts" val="midL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if>
                      <dgm:else name="Name65">
                        <dgm:layoutNode name="Name66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midL"/>
                            <dgm:param type="endPts" val="midR"/>
                            <dgm:param type="bendPt" val="end"/>
                          </dgm:alg>
                          <dgm:shape xmlns:r="http://schemas.openxmlformats.org/officeDocument/2006/relationships" type="conn" r:blip="" zOrderOff="-99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else>
                    </dgm:choos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7">
                  <dgm:if name="Name68" func="var" arg="hierBranch" op="equ" val="l">
                    <dgm:choose name="Name69">
                      <dgm:if name="Name70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71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2" func="var" arg="hierBranch" op="equ" val="r">
                    <dgm:choose name="Name73">
                      <dgm:if name="Name74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75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76" func="var" arg="hierBranch" op="equ" val="hang">
                    <dgm:choose name="Name77">
                      <dgm:if name="Name78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79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80">
                    <dgm:choose name="Name81">
                      <dgm:if name="Name82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83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84">
                    <dgm:if name="Name85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6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7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8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9">
                    <dgm:if name="Name90" func="var" arg="hierBranch" op="equ" val="l">
                      <dgm:choose name="Name91">
                        <dgm:if name="Name92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93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r">
                      <dgm:choose name="Name95">
                        <dgm:if name="Name96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97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98" func="var" arg="hierBranch" op="equ" val="hang">
                      <dgm:choose name="Name99">
                        <dgm:if name="Name100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01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05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a"/>
                </dgm:layoutNode>
                <dgm:layoutNode name="hierChild5">
                  <dgm:choose name="Name107">
                    <dgm:if name="Name108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09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10" ref="rep2b"/>
                </dgm:layoutNode>
              </dgm:layoutNode>
            </dgm:forEach>
          </dgm:layoutNode>
          <dgm:layoutNode name="hierChild3">
            <dgm:choose name="Name111">
              <dgm:if name="Name112" func="var" arg="dir" op="equ" val="norm">
                <dgm:alg type="hierChild">
                  <dgm:param type="chAlign" val="l"/>
                  <dgm:param type="linDir" val="fromT"/>
                  <dgm:param type="secChAlign" val="t"/>
                  <dgm:param type="secLinDir" val="fromL"/>
                </dgm:alg>
              </dgm:if>
              <dgm:else name="Name113">
                <dgm:alg type="hierChild">
                  <dgm:param type="chAlign" val="r"/>
                  <dgm:param type="linDir" val="fromT"/>
                  <dgm:param type="secChAlign" val="t"/>
                  <dgm:param type="sec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4" axis="precedSib" ptType="parTrans" st="-1" cnt="1">
                <dgm:layoutNode name="Name115">
                  <dgm:choose name="Name116">
                    <dgm:if name="Name117" func="var" arg="dir" op="equ" val="norm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R"/>
                        <dgm:param type="endPts" val="bCtr tCtr"/>
                      </dgm:alg>
                    </dgm:if>
                    <dgm:else name="Name11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midL"/>
                        <dgm:param type="endPts" val="bCtr tCtr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9">
                  <dgm:if name="Name120" func="var" arg="hierBranch" op="equ" val="l">
                    <dgm:choose name="Name121">
                      <dgm:if name="Name122" func="var" arg="dir" op="equ" val="norm">
                        <dgm:alg type="hierRoot">
                          <dgm:param type="hierAlign" val="lT"/>
                        </dgm:alg>
                        <dgm:constrLst>
                          <dgm:constr type="alignOff" val="0.75"/>
                        </dgm:constrLst>
                      </dgm:if>
                      <dgm:else name="Name123">
                        <dgm:alg type="hierRoot">
                          <dgm:param type="hierAlign" val="rT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4" func="var" arg="hierBranch" op="equ" val="r">
                    <dgm:choose name="Name125">
                      <dgm:if name="Name126" func="var" arg="dir" op="equ" val="norm">
                        <dgm:alg type="hierRoot">
                          <dgm:param type="hierAlign" val="lB"/>
                        </dgm:alg>
                        <dgm:constrLst>
                          <dgm:constr type="alignOff" val="0.75"/>
                        </dgm:constrLst>
                      </dgm:if>
                      <dgm:else name="Name127">
                        <dgm:alg type="hierRoot">
                          <dgm:param type="hierAlign" val="rB"/>
                        </dgm:alg>
                        <dgm:constrLst>
                          <dgm:constr type="alignOff" val="0.75"/>
                        </dgm:constrLst>
                      </dgm:else>
                    </dgm:choose>
                  </dgm:if>
                  <dgm:if name="Name128" func="var" arg="hierBranch" op="equ" val="hang">
                    <dgm:choose name="Name129">
                      <dgm:if name="Name130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 val="0.65"/>
                        </dgm:constrLst>
                      </dgm:if>
                      <dgm:else name="Name131">
                        <dgm:alg type="hierRoot">
                          <dgm:param type="hierAlign" val="rCtrCh"/>
                        </dgm:alg>
                        <dgm:constrLst>
                          <dgm:constr type="alignOff" val="0.65"/>
                        </dgm:constrLst>
                      </dgm:else>
                    </dgm:choose>
                  </dgm:if>
                  <dgm:else name="Name132">
                    <dgm:choose name="Name133">
                      <dgm:if name="Name134" func="var" arg="dir" op="equ" val="norm">
                        <dgm:alg type="hierRoot">
                          <dgm:param type="hierAlign" val="l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if>
                      <dgm:else name="Name135">
                        <dgm:alg type="hierRoot">
                          <dgm:param type="hierAlign" val="rCtrCh"/>
                        </dgm:alg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36">
                    <dgm:if name="Name137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8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39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40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41">
                    <dgm:if name="Name142" func="var" arg="hierBranch" op="equ" val="l">
                      <dgm:choose name="Name143">
                        <dgm:if name="Name144" func="var" arg="dir" op="equ" val="norm">
                          <dgm:alg type="hierChild">
                            <dgm:param type="chAlign" val="t"/>
                            <dgm:param type="linDir" val="fromL"/>
                          </dgm:alg>
                        </dgm:if>
                        <dgm:else name="Name145">
                          <dgm:alg type="hierChild">
                            <dgm:param type="chAlign" val="t"/>
                            <dgm:param type="linDir" val="fromR"/>
                          </dgm:alg>
                        </dgm:else>
                      </dgm:choose>
                    </dgm:if>
                    <dgm:if name="Name146" func="var" arg="hierBranch" op="equ" val="r">
                      <dgm:choose name="Name147">
                        <dgm:if name="Name148" func="var" arg="dir" op="equ" val="norm">
                          <dgm:alg type="hierChild">
                            <dgm:param type="chAlign" val="b"/>
                            <dgm:param type="linDir" val="fromL"/>
                          </dgm:alg>
                        </dgm:if>
                        <dgm:else name="Name149">
                          <dgm:alg type="hierChild">
                            <dgm:param type="chAlign" val="b"/>
                            <dgm:param type="linDir" val="fromR"/>
                          </dgm:alg>
                        </dgm:else>
                      </dgm:choose>
                    </dgm:if>
                    <dgm:if name="Name150" func="var" arg="hierBranch" op="equ" val="hang">
                      <dgm:choose name="Name151">
                        <dgm:if name="Name152" func="var" arg="dir" op="equ" val="norm">
                          <dgm:alg type="hierChild">
                            <dgm:param type="chAlign" val="l"/>
                            <dgm:param type="linDir" val="fromT"/>
                            <dgm:param type="secChAlign" val="t"/>
                            <dgm:param type="secLinDir" val="fromL"/>
                          </dgm:alg>
                        </dgm:if>
                        <dgm:else name="Name153">
                          <dgm:alg type="hierChild">
                            <dgm:param type="chAlign" val="r"/>
                            <dgm:param type="linDir" val="fromT"/>
                            <dgm:param type="secChAlign" val="t"/>
                            <dgm:param type="secLinDir" val="fromR"/>
                          </dgm:alg>
                        </dgm:else>
                      </dgm:choose>
                    </dgm:if>
                    <dgm:else name="Name154">
                      <dgm:choose name="Name155">
                        <dgm:if name="Name156" func="var" arg="dir" op="equ" val="norm">
                          <dgm:alg type="hierChild">
                            <dgm:param type="linDir" val="fromT"/>
                            <dgm:param type="chAlign" val="l"/>
                          </dgm:alg>
                        </dgm:if>
                        <dgm:else name="Name157">
                          <dgm:alg type="hierChild">
                            <dgm:param type="linDir" val="fromT"/>
                            <dgm:param type="ch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58" ref="rep2a"/>
                </dgm:layoutNode>
                <dgm:layoutNode name="hierChild7">
                  <dgm:choose name="Name159">
                    <dgm:if name="Name160" func="var" arg="dir" op="equ" val="norm">
                      <dgm:alg type="hierChild">
                        <dgm:param type="chAlign" val="l"/>
                        <dgm:param type="linDir" val="fromT"/>
                        <dgm:param type="secChAlign" val="t"/>
                        <dgm:param type="secLinDir" val="fromL"/>
                      </dgm:alg>
                    </dgm:if>
                    <dgm:else name="Name161">
                      <dgm:alg type="hierChild">
                        <dgm:param type="chAlign" val="r"/>
                        <dgm:param type="linDir" val="fromT"/>
                        <dgm:param type="secChAlign" val="t"/>
                        <dgm:param type="sec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62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9A96E-8802-75F2-E9C3-334D85036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3A66B-85BA-B231-D523-07F156BC84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C829C-F6C4-ADDD-D088-5F079BF8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4DBB-88DC-48CF-B1D8-DC8A16C8CD93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D80DB0-E3AA-BD29-657D-11F4F0D92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87530-D4B2-5CC3-D966-76DC9ECBB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74E3-3393-4685-ABCA-027287D22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683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D11EA3-91FE-27BE-0F65-26B443926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16F56F-7FB0-B04E-F721-6E82EBE8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439EC0-E401-BF38-0829-58B27324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4DBB-88DC-48CF-B1D8-DC8A16C8CD93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6588C-0A4D-2711-C51F-DA8967829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3AD27-D593-8A07-0C58-FF2FE77EF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74E3-3393-4685-ABCA-027287D22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05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2F5A0E-2E00-2CCC-24CC-80D39A3E2F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7164F7-0076-89C6-F1B4-752D3B914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86720-D7FC-7286-7FF4-4473C461F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4DBB-88DC-48CF-B1D8-DC8A16C8CD93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4E9AF3-D0B0-3572-A384-6CD486A75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B76E6-A59F-C1E6-6D81-1A613699F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74E3-3393-4685-ABCA-027287D22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392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C720-63FA-0A72-9D8E-497983656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08FF5-8F5F-77A5-791D-AFC1205F8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2B308C-D906-F65E-86AB-6F312E627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4DBB-88DC-48CF-B1D8-DC8A16C8CD93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51AD4-7338-4670-76D2-9B22BD8E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3F0E4-2493-D31E-7FD9-5766B394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74E3-3393-4685-ABCA-027287D22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086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2941-7463-7544-DFEE-300951EBD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D68A3A-C470-78F7-7D16-A455D0217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8EB67-C150-2095-5107-E0BAEAD99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4DBB-88DC-48CF-B1D8-DC8A16C8CD93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230EF6-25E7-B074-608F-59EBABFC2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2D703-E57C-3AE2-9671-73F6EF9EC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74E3-3393-4685-ABCA-027287D22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03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31F17-718C-DF51-ABAA-64E779DC0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87CCF-2517-4D88-E0DA-56F49F9B9B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B1DDCE-4FB4-C176-5369-57571580C7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5EED1D-827A-6DA0-60B5-D38429FD5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4DBB-88DC-48CF-B1D8-DC8A16C8CD93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C2DA6F-B225-D79E-1A9E-E3EE76F4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D1285E-75A3-0C5D-875A-D3179CF775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74E3-3393-4685-ABCA-027287D22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531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6E503-3435-6C89-E5CF-BB441AD0F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7ACD4D-2298-B62B-4BCC-168467636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0DFD78-4251-CE54-792A-4DFCCF94CD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A9E227D-5C4A-C41D-4D5B-47E43FEE46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506B837-D39C-C2E6-3205-D1C51326E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C0A71F-25F7-E3D8-C099-C13208918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4DBB-88DC-48CF-B1D8-DC8A16C8CD93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EC507C-D4DC-F017-185C-B8771F3A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4BAFDA4-50E6-B56A-2C6A-1B1700D84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74E3-3393-4685-ABCA-027287D22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91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03DEF0-82E3-00B5-3D9A-E1A90730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7F4D49-A945-DD00-9948-A2C15E190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4DBB-88DC-48CF-B1D8-DC8A16C8CD93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7F893D-0397-7435-2DF0-410ECE69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C42767-56FC-B68F-039F-C93DEF15F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74E3-3393-4685-ABCA-027287D22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13763A-EC5C-DA21-AD1A-743395A7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4DBB-88DC-48CF-B1D8-DC8A16C8CD93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6B5B93-4004-72AA-AAFE-0B6EDEDAA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D4555-8D77-148C-2E3E-176A3860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74E3-3393-4685-ABCA-027287D22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890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1F82F-35D0-64A4-ADAE-EB6AD9911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0FDD-E493-78B4-A26B-6BA1696ABC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70A20C-5143-28B4-E347-14C5F95BB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6018ED-491B-8DFD-9936-D6BBD8BA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4DBB-88DC-48CF-B1D8-DC8A16C8CD93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D4D919-8A42-F436-8636-DADB27305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8752A8-4446-CC28-C292-024EA227F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74E3-3393-4685-ABCA-027287D22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647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49D4F2-9349-1012-B7CB-DF3E181109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724279-29C1-8AF9-8A79-6CFA6E1838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4F4C2E-619D-BF3C-3D5A-40DE702E77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651EAB-325A-0EB7-2B43-4385235B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AE4DBB-88DC-48CF-B1D8-DC8A16C8CD93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F9CE56-05F7-1087-D430-1ED5C2F2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B0A1D0-482A-93E5-8B7B-31154C3B5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274E3-3393-4685-ABCA-027287D22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045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C3F79C9-9418-B822-71ED-E820CA0F6E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AB30FE-A21E-8BD9-A876-4E046CE56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586F0-D301-BA80-AEB3-619754BFAB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AE4DBB-88DC-48CF-B1D8-DC8A16C8CD93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A1F7F-5716-503A-C948-CE81F6C848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4D0F0-A533-2A15-D9C0-6244F68F19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A274E3-3393-4685-ABCA-027287D22E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497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8" name="Rectangle 19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Oval 20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51B9C-4B29-2B02-8986-274930FC4E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4800">
                <a:solidFill>
                  <a:srgbClr val="FFFFFF"/>
                </a:solidFill>
              </a:rPr>
              <a:t>Welcome to coding class</a:t>
            </a:r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805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8BCE47E-34CA-A0C9-2DB6-B439E1E454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2574"/>
            <a:ext cx="12192000" cy="5792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8627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763EA207-B11C-8F72-A680-30FD4A3243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160106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035943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46CD4-1472-12AD-4CC6-9B075BF285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4000" dirty="0"/>
              <a:t>Try changing the message inside the string</a:t>
            </a:r>
          </a:p>
          <a:p>
            <a:r>
              <a:rPr lang="en-US" sz="4000" dirty="0"/>
              <a:t>Ex. Make the program say hello to you</a:t>
            </a:r>
          </a:p>
          <a:p>
            <a:r>
              <a:rPr lang="en-US" sz="4000" dirty="0"/>
              <a:t>Save and run when finished</a:t>
            </a:r>
          </a:p>
        </p:txBody>
      </p:sp>
    </p:spTree>
    <p:extLst>
      <p:ext uri="{BB962C8B-B14F-4D97-AF65-F5344CB8AC3E}">
        <p14:creationId xmlns:p14="http://schemas.microsoft.com/office/powerpoint/2010/main" val="20543451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6C553-EBA3-6998-DA66-A150EE2CF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0259" y="649480"/>
            <a:ext cx="6555347" cy="5546047"/>
          </a:xfrm>
        </p:spPr>
        <p:txBody>
          <a:bodyPr anchor="ctr">
            <a:normAutofit/>
          </a:bodyPr>
          <a:lstStyle/>
          <a:p>
            <a:r>
              <a:rPr lang="en-US" sz="3600" dirty="0"/>
              <a:t>Try printing multiple messages</a:t>
            </a:r>
          </a:p>
          <a:p>
            <a:r>
              <a:rPr lang="en-US" sz="3600" dirty="0"/>
              <a:t>Your name</a:t>
            </a:r>
          </a:p>
          <a:p>
            <a:r>
              <a:rPr lang="en-US" sz="3600" dirty="0"/>
              <a:t>Your age</a:t>
            </a:r>
          </a:p>
          <a:p>
            <a:r>
              <a:rPr lang="en-US" sz="3600" dirty="0"/>
              <a:t>Fact about you</a:t>
            </a:r>
          </a:p>
        </p:txBody>
      </p:sp>
    </p:spTree>
    <p:extLst>
      <p:ext uri="{BB962C8B-B14F-4D97-AF65-F5344CB8AC3E}">
        <p14:creationId xmlns:p14="http://schemas.microsoft.com/office/powerpoint/2010/main" val="30103831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A8704-5E2B-5A27-22E8-A94AB2668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print(“My name is John”)</a:t>
            </a:r>
          </a:p>
          <a:p>
            <a:r>
              <a:rPr lang="en-US" dirty="0"/>
              <a:t>print(“I am 12 years old”)</a:t>
            </a:r>
          </a:p>
          <a:p>
            <a:r>
              <a:rPr lang="en-US" dirty="0"/>
              <a:t>print(“I like to draw”)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668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A9B02-1282-D3FE-5BCD-AF19F1A616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Fixing errors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3DFC7-AE92-93AE-98E7-DFCF03795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removing the quotes or parentheses and see what happens when you run the program</a:t>
            </a:r>
          </a:p>
        </p:txBody>
      </p:sp>
    </p:spTree>
    <p:extLst>
      <p:ext uri="{BB962C8B-B14F-4D97-AF65-F5344CB8AC3E}">
        <p14:creationId xmlns:p14="http://schemas.microsoft.com/office/powerpoint/2010/main" val="1259534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68E8B-AB32-3BB7-5C59-9107074CDF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Code syntax needs to be exact, otherwise it will generate errors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530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805767-B9CF-13C9-7235-B5C5708F7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/>
              <a:t>Printing numbers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DB98B24-FDF2-BBE5-67C0-390AE7863A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7611339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645786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B45B0-85A0-31A1-3F8C-BFD2E8F55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Try printing different numbers</a:t>
            </a:r>
          </a:p>
        </p:txBody>
      </p:sp>
    </p:spTree>
    <p:extLst>
      <p:ext uri="{BB962C8B-B14F-4D97-AF65-F5344CB8AC3E}">
        <p14:creationId xmlns:p14="http://schemas.microsoft.com/office/powerpoint/2010/main" val="1763376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92CCA-6A7D-6F86-84BA-F8C50EE14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Mathematical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7E65D-62E4-DEFF-31D8-10D7A5DC59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/>
              <a:t>Can use print statement to solve equations and print solution</a:t>
            </a:r>
          </a:p>
          <a:p>
            <a:r>
              <a:rPr lang="en-US" sz="4400" dirty="0"/>
              <a:t>print(5+2)</a:t>
            </a:r>
          </a:p>
          <a:p>
            <a:r>
              <a:rPr lang="en-US" sz="4400" dirty="0"/>
              <a:t>print(8-3)</a:t>
            </a:r>
          </a:p>
          <a:p>
            <a:r>
              <a:rPr lang="en-US" sz="4400" dirty="0"/>
              <a:t>print(10*4)</a:t>
            </a:r>
          </a:p>
          <a:p>
            <a:r>
              <a:rPr lang="en-US" sz="4400" dirty="0"/>
              <a:t>print(12/2)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83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9953B4-DD9C-E554-8C59-BE8D269E0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US"/>
              <a:t>What is programming?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3F747E1-5EE1-5CA4-15B0-2F8AC626DDC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18007708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006898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D366A-B734-A747-6D02-27953080B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800" dirty="0"/>
              <a:t>What will be output if you put equation in quotes?</a:t>
            </a:r>
          </a:p>
          <a:p>
            <a:r>
              <a:rPr lang="en-US" sz="4800" dirty="0"/>
              <a:t>print(“5+2”)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7995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9C4EA2-55F2-98BA-9FE4-5E6DBF4D8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 these. What will be output of each one?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451C3-9860-F4D3-8D9C-E01BF31EF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print(“5”+”2”)</a:t>
            </a:r>
          </a:p>
          <a:p>
            <a:r>
              <a:rPr lang="en-US" dirty="0"/>
              <a:t>print(“5” + 2)</a:t>
            </a:r>
          </a:p>
          <a:p>
            <a:r>
              <a:rPr lang="en-US" dirty="0"/>
              <a:t>print(“5”+”Hello”)</a:t>
            </a:r>
          </a:p>
          <a:p>
            <a:r>
              <a:rPr lang="en-US" dirty="0"/>
              <a:t>print(5 + ”Hello”)</a:t>
            </a:r>
          </a:p>
          <a:p>
            <a:r>
              <a:rPr lang="en-US" dirty="0"/>
              <a:t>Print(“Hello” + “World”)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260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1922D2-D397-9EA4-A66D-55B0884D1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452BA1-BAA0-3AFE-CF70-44779C152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9"/>
            <a:ext cx="3494314" cy="5786638"/>
          </a:xfrm>
        </p:spPr>
        <p:txBody>
          <a:bodyPr anchor="t">
            <a:normAutofit/>
          </a:bodyPr>
          <a:lstStyle/>
          <a:p>
            <a:r>
              <a:rPr lang="en-US" dirty="0"/>
              <a:t>Comments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D26A2E09-E2D7-239A-C0C9-CA3584A0D4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671600"/>
              </p:ext>
            </p:extLst>
          </p:nvPr>
        </p:nvGraphicFramePr>
        <p:xfrm>
          <a:off x="4608246" y="548640"/>
          <a:ext cx="6949440" cy="57866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65467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F79DE5-CB3C-12EA-91B8-6F67910A4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/>
              <a:t>Review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1FCE9E46-C5A6-1037-A6BC-BED1F8EE6A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1394059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437240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6F9E96-174B-AC6F-AD2E-318165B35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/>
              <a:t>What are programming languages?</a:t>
            </a:r>
          </a:p>
        </p:txBody>
      </p:sp>
      <p:graphicFrame>
        <p:nvGraphicFramePr>
          <p:cNvPr id="12" name="Content Placeholder 2">
            <a:extLst>
              <a:ext uri="{FF2B5EF4-FFF2-40B4-BE49-F238E27FC236}">
                <a16:creationId xmlns:a16="http://schemas.microsoft.com/office/drawing/2014/main" id="{C93D8208-2234-D6F0-DBF4-20D7426EBF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5119053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812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DE11D-D65E-44F1-DA87-B484BE96A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4000"/>
              <a:t>Python</a:t>
            </a:r>
          </a:p>
        </p:txBody>
      </p:sp>
      <p:pic>
        <p:nvPicPr>
          <p:cNvPr id="6" name="Picture 5" descr="A blue and yellow snake logo&#10;&#10;AI-generated content may be incorrect.">
            <a:extLst>
              <a:ext uri="{FF2B5EF4-FFF2-40B4-BE49-F238E27FC236}">
                <a16:creationId xmlns:a16="http://schemas.microsoft.com/office/drawing/2014/main" id="{C4712DD9-8548-7F0C-06E0-75F7FA19D3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11"/>
          <a:stretch>
            <a:fillRect/>
          </a:stretch>
        </p:blipFill>
        <p:spPr>
          <a:xfrm>
            <a:off x="6096000" y="1"/>
            <a:ext cx="6102825" cy="6858000"/>
          </a:xfrm>
          <a:prstGeom prst="rect">
            <a:avLst/>
          </a:prstGeom>
        </p:spPr>
      </p:pic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612ABA1-70C9-C6D7-5FE0-2FE60C66253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36726356"/>
              </p:ext>
            </p:extLst>
          </p:nvPr>
        </p:nvGraphicFramePr>
        <p:xfrm>
          <a:off x="761802" y="2743200"/>
          <a:ext cx="4646905" cy="3613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345821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805C-4930-7551-2B52-032C827B3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Installing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0C9647-3D38-61EC-C791-096FE57F4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python.org/downloads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48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DFF25FF-8B69-7DF3-7C52-FF6B15F833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470348"/>
            <a:ext cx="10515600" cy="4057844"/>
          </a:xfrm>
        </p:spPr>
      </p:pic>
    </p:spTree>
    <p:extLst>
      <p:ext uri="{BB962C8B-B14F-4D97-AF65-F5344CB8AC3E}">
        <p14:creationId xmlns:p14="http://schemas.microsoft.com/office/powerpoint/2010/main" val="37935426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D4EF14-BACA-079D-B8AD-FCCF208F1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US"/>
              <a:t>Using IDLE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58B5AEA-3C11-3336-C8DB-D2FD40D90A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4300851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02624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1774CE0-F242-7A05-D007-E1FBF08B5D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158"/>
            <a:ext cx="12192000" cy="591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247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1A22726-DA03-BCB0-F12E-98258FB7E5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CED461-600F-8CE8-4851-7EB871606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548640"/>
            <a:ext cx="9160475" cy="1132258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First program – Hello World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EB0D061-65D0-2AE5-66BB-99FDED845F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1116890"/>
              </p:ext>
            </p:extLst>
          </p:nvPr>
        </p:nvGraphicFramePr>
        <p:xfrm>
          <a:off x="930876" y="2037806"/>
          <a:ext cx="10335350" cy="40664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60586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447</Words>
  <Application>Microsoft Office PowerPoint</Application>
  <PresentationFormat>Widescreen</PresentationFormat>
  <Paragraphs>85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Aptos</vt:lpstr>
      <vt:lpstr>Aptos Display</vt:lpstr>
      <vt:lpstr>Arial</vt:lpstr>
      <vt:lpstr>Office Theme</vt:lpstr>
      <vt:lpstr>Welcome to coding class</vt:lpstr>
      <vt:lpstr>What is programming?</vt:lpstr>
      <vt:lpstr>What are programming languages?</vt:lpstr>
      <vt:lpstr>Python</vt:lpstr>
      <vt:lpstr>Installing Python</vt:lpstr>
      <vt:lpstr>PowerPoint Presentation</vt:lpstr>
      <vt:lpstr>Using IDLE</vt:lpstr>
      <vt:lpstr>PowerPoint Presentation</vt:lpstr>
      <vt:lpstr>First program – Hello World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Fixing errors</vt:lpstr>
      <vt:lpstr>PowerPoint Presentation</vt:lpstr>
      <vt:lpstr>Printing numbers</vt:lpstr>
      <vt:lpstr>PowerPoint Presentation</vt:lpstr>
      <vt:lpstr>Mathematical operations</vt:lpstr>
      <vt:lpstr>PowerPoint Presentation</vt:lpstr>
      <vt:lpstr>Try these. What will be output of each one?</vt:lpstr>
      <vt:lpstr>Comments</vt:lpstr>
      <vt:lpstr>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Ilya Baburashvili</dc:creator>
  <cp:lastModifiedBy>Ilya Baburashvili</cp:lastModifiedBy>
  <cp:revision>1</cp:revision>
  <dcterms:created xsi:type="dcterms:W3CDTF">2025-07-01T01:01:14Z</dcterms:created>
  <dcterms:modified xsi:type="dcterms:W3CDTF">2025-07-01T02:58:12Z</dcterms:modified>
</cp:coreProperties>
</file>