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6" r:id="rId11"/>
    <p:sldId id="269" r:id="rId12"/>
    <p:sldId id="271" r:id="rId13"/>
    <p:sldId id="272" r:id="rId14"/>
    <p:sldId id="275" r:id="rId15"/>
    <p:sldId id="264" r:id="rId16"/>
    <p:sldId id="265" r:id="rId17"/>
    <p:sldId id="270" r:id="rId18"/>
    <p:sldId id="267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9C37-E858-4991-990A-9EF076D5E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7993-74C4-42D0-95DE-CDAE9384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83CC-1986-49B6-8652-8FEAF2E7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4754-D96C-407F-A18F-A68CA01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EC61-4FA7-4052-9FDE-A5E2833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5E3-1279-4CEB-A9DD-B1B98B5F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D339C-E14D-46EA-BF0F-9203B545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DD12-97E4-4F5D-B083-E0904C89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BD4E-40B9-476F-9C8F-0D1AF05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3493-9CDD-4BE7-B40F-EAD19A39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2F37-7CAA-4DCC-876D-D0A4B2C2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A644-C13A-4511-AD33-40BF31EA2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BB27-8794-4A04-8210-4E0D8935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6B36-A553-44C8-99AD-2AC20CE7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D91F-7723-4455-85F3-1455A61C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C1A-9682-4B7A-99B9-323C4C89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FDF4-5DEB-4313-805F-563D2402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F25E-270A-41C5-ADAC-7862EC88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AF54-4E00-4795-88C4-5D37F358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6F08-7336-42F3-B7F6-31363F16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17A3-9185-4305-8E6B-222DCCE5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28AA-CAF2-4B7A-81F9-72CD4A09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C9A1-30C6-438A-BB11-92AF6FB9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F950-AFC0-4070-9318-8E4445A7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A690F-521B-48CB-B2B6-BA5B90FF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C3DE-BBBC-4032-90A6-35D4F2FD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118C-7FFE-4062-B886-FFE3A8A12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3447-35A8-4A53-A87F-A94DE13D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A791-F0A0-48AA-97C4-CA7D6A7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E038-3034-498D-A7F8-B9F161F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7931-4B02-4322-8980-EE93EFE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C6C4-9E29-40C0-9907-340122DD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EFF2-FF37-437B-BDC8-33497B65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7B15-794C-4594-9B7E-34E42597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CBD19-8768-487F-8941-7884DB02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FE395-D126-4443-8EE5-7EECA94C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06357-0303-4A20-8516-DB898D5B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87002-D535-4B3E-84ED-FBA8D138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B9B9E-FF42-43D3-976B-D1B65BC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3B6D-07BF-4BC6-964C-C031040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38FDC-D408-426B-B9F4-0A2DB77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04487-B848-446A-931E-0C181767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7C25-9DBF-4B43-8C02-9FB0269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B693A-E884-4D18-B9AA-75211448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1317A-FA5C-4576-851A-408AAF3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2EF1-0AC6-4809-A846-D1C3A674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D6E-2E74-4C99-9710-9D9542BB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713A-09CC-4E5E-BB4F-B0664D82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8E15C-0008-492A-80F0-9CE67206C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2A10C-D632-4365-A723-D25FC415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9AAE-63AC-41D8-BD53-C7A08D37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5A20-D6FC-4595-89BA-3DDCCE0D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15C9-F267-4D10-88E0-6EBF98A4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CD807-0909-4718-904E-7DFB511F0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A6639-5601-45E4-802E-C37C0C70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368B-DA48-43E1-90D0-7B149D1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7D0B-EBEC-4B74-9F29-8253FA36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9B47-B3C5-4D46-BC4B-30F860F0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E38A9-55F6-4DDB-B7EB-47E44341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48E8-00D5-4ADF-8330-214B033A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4AA4-CAF5-46ED-AF9E-DB4DC0019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44ED-7E55-4141-9DD1-90BB97080B3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64E8-8F1B-48FA-90FD-5ED9BD0D0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799D-A8A5-4BC1-9273-AC02C446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1AD3-F85E-4CB5-AAAF-9E70EF56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54517" cy="1192998"/>
          </a:xfrm>
        </p:spPr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3B3D-2BFB-43A8-A715-FC865575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483" y="2601118"/>
            <a:ext cx="9144000" cy="3363453"/>
          </a:xfrm>
        </p:spPr>
        <p:txBody>
          <a:bodyPr/>
          <a:lstStyle/>
          <a:p>
            <a:r>
              <a:rPr lang="en-US" dirty="0"/>
              <a:t>There are different ways you can modify a string </a:t>
            </a:r>
          </a:p>
          <a:p>
            <a:r>
              <a:rPr lang="en-US" dirty="0"/>
              <a:t>For instance, you can make it all uppercase</a:t>
            </a:r>
          </a:p>
          <a:p>
            <a:r>
              <a:rPr lang="en-US" dirty="0"/>
              <a:t>name= “john smith”</a:t>
            </a:r>
          </a:p>
          <a:p>
            <a:r>
              <a:rPr lang="en-US" dirty="0"/>
              <a:t>print(</a:t>
            </a:r>
            <a:r>
              <a:rPr lang="en-US" dirty="0" err="1"/>
              <a:t>name.upper</a:t>
            </a:r>
            <a:r>
              <a:rPr lang="en-US" dirty="0"/>
              <a:t>())</a:t>
            </a:r>
          </a:p>
          <a:p>
            <a:r>
              <a:rPr lang="en-US" dirty="0"/>
              <a:t>message = “</a:t>
            </a:r>
            <a:r>
              <a:rPr lang="en-US" dirty="0" err="1"/>
              <a:t>ThIs</a:t>
            </a:r>
            <a:r>
              <a:rPr lang="en-US" dirty="0"/>
              <a:t> </a:t>
            </a:r>
            <a:r>
              <a:rPr lang="en-US" dirty="0" err="1"/>
              <a:t>SeNtEnCe</a:t>
            </a:r>
            <a:r>
              <a:rPr lang="en-US" dirty="0"/>
              <a:t> </a:t>
            </a:r>
            <a:r>
              <a:rPr lang="en-US" dirty="0" err="1"/>
              <a:t>ShOuLd</a:t>
            </a:r>
            <a:r>
              <a:rPr lang="en-US" dirty="0"/>
              <a:t> Be </a:t>
            </a:r>
            <a:r>
              <a:rPr lang="en-US" dirty="0" err="1"/>
              <a:t>UpPerCaSe</a:t>
            </a:r>
            <a:r>
              <a:rPr lang="en-US" dirty="0"/>
              <a:t>”</a:t>
            </a:r>
          </a:p>
          <a:p>
            <a:r>
              <a:rPr lang="en-US" dirty="0"/>
              <a:t>print(</a:t>
            </a:r>
            <a:r>
              <a:rPr lang="en-US" dirty="0" err="1"/>
              <a:t>message.upper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061-5C87-4FF0-BD16-1A91D077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2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9F67-1227-44F6-8F94-49323BDF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take 2 strings and combine them into 1</a:t>
            </a:r>
          </a:p>
          <a:p>
            <a:r>
              <a:rPr lang="en-US" dirty="0"/>
              <a:t>Use + to combine </a:t>
            </a:r>
          </a:p>
          <a:p>
            <a:r>
              <a:rPr lang="en-US" b="1" dirty="0"/>
              <a:t>word1=“Hello”</a:t>
            </a:r>
          </a:p>
          <a:p>
            <a:r>
              <a:rPr lang="en-US" b="1" dirty="0"/>
              <a:t>word2=“World”</a:t>
            </a:r>
          </a:p>
          <a:p>
            <a:r>
              <a:rPr lang="en-US" b="1" dirty="0"/>
              <a:t>greeting = word1+word2</a:t>
            </a:r>
          </a:p>
          <a:p>
            <a:r>
              <a:rPr lang="en-US" b="1" dirty="0"/>
              <a:t>print(greeting)</a:t>
            </a:r>
          </a:p>
          <a:p>
            <a:r>
              <a:rPr lang="en-US" dirty="0"/>
              <a:t>Can’t combine a string and a number</a:t>
            </a:r>
          </a:p>
          <a:p>
            <a:r>
              <a:rPr lang="en-US" b="1" dirty="0"/>
              <a:t>name=“John”</a:t>
            </a:r>
          </a:p>
          <a:p>
            <a:r>
              <a:rPr lang="en-US" b="1" dirty="0"/>
              <a:t>num=5</a:t>
            </a:r>
          </a:p>
          <a:p>
            <a:r>
              <a:rPr lang="en-US" b="1" dirty="0"/>
              <a:t>print(</a:t>
            </a:r>
            <a:r>
              <a:rPr lang="en-US" b="1" dirty="0" err="1"/>
              <a:t>name+num</a:t>
            </a:r>
            <a:r>
              <a:rPr lang="en-US" b="1" dirty="0"/>
              <a:t>)</a:t>
            </a:r>
          </a:p>
          <a:p>
            <a:r>
              <a:rPr lang="en-US" dirty="0"/>
              <a:t>This will give an error</a:t>
            </a:r>
          </a:p>
          <a:p>
            <a:r>
              <a:rPr lang="en-US" dirty="0"/>
              <a:t>But if you change it to </a:t>
            </a:r>
            <a:r>
              <a:rPr lang="en-US" b="1" dirty="0"/>
              <a:t>num=“5</a:t>
            </a:r>
            <a:r>
              <a:rPr lang="en-US" b="1"/>
              <a:t>” </a:t>
            </a:r>
            <a:r>
              <a:rPr lang="en-US"/>
              <a:t>it </a:t>
            </a:r>
            <a:r>
              <a:rPr lang="en-US" dirty="0"/>
              <a:t>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0326-9760-B6C5-7C4B-1D1A59CF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length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269F-C8C5-715D-B82D-325D5E66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string1 = “Apples”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(string1)) #will print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() returns the length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40142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B66A-2557-9BAA-EC6B-358E6B49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part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914E-C621-BC3F-38C6-D0A62BC6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string1 = “I like cats”</a:t>
            </a:r>
          </a:p>
          <a:p>
            <a:pPr marL="0" indent="0">
              <a:buNone/>
            </a:pPr>
            <a:r>
              <a:rPr lang="en-US" dirty="0"/>
              <a:t>string2 = string1.replace(“cats”, “dogs”)</a:t>
            </a:r>
          </a:p>
          <a:p>
            <a:pPr marL="0" indent="0">
              <a:buNone/>
            </a:pPr>
            <a:r>
              <a:rPr lang="en-US" dirty="0"/>
              <a:t>print(string2) #will print I like dogs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2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9EF8-EAD8-420D-AFE7-EA2FCE1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how many times a character appears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DE02-358F-C60E-2A7E-1A7C1F3F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string1=“banana”</a:t>
            </a:r>
          </a:p>
          <a:p>
            <a:pPr marL="0" indent="0">
              <a:buNone/>
            </a:pPr>
            <a:r>
              <a:rPr lang="en-US" dirty="0"/>
              <a:t>print(string1.count(“a”)) #will print 3</a:t>
            </a:r>
          </a:p>
        </p:txBody>
      </p:sp>
    </p:spTree>
    <p:extLst>
      <p:ext uri="{BB962C8B-B14F-4D97-AF65-F5344CB8AC3E}">
        <p14:creationId xmlns:p14="http://schemas.microsoft.com/office/powerpoint/2010/main" val="154436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4B77-0BD1-1292-5BFD-47AC901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BC82-1950-45CC-B18C-B72C4DD0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= “My name is John”</a:t>
            </a:r>
          </a:p>
          <a:p>
            <a:r>
              <a:rPr lang="en-US" dirty="0" err="1"/>
              <a:t>a.upper</a:t>
            </a:r>
            <a:r>
              <a:rPr lang="en-US" dirty="0"/>
              <a:t>() #changes to all uppercase</a:t>
            </a:r>
          </a:p>
          <a:p>
            <a:r>
              <a:rPr lang="en-US" dirty="0" err="1"/>
              <a:t>a.lower</a:t>
            </a:r>
            <a:r>
              <a:rPr lang="en-US" dirty="0"/>
              <a:t>() #changes to all lowercase</a:t>
            </a:r>
          </a:p>
          <a:p>
            <a:r>
              <a:rPr lang="en-US" dirty="0" err="1"/>
              <a:t>len</a:t>
            </a:r>
            <a:r>
              <a:rPr lang="en-US" dirty="0"/>
              <a:t>(a) #returns number of characters in string</a:t>
            </a:r>
          </a:p>
          <a:p>
            <a:r>
              <a:rPr lang="en-US" dirty="0"/>
              <a:t>a[0] #returns 1</a:t>
            </a:r>
            <a:r>
              <a:rPr lang="en-US" baseline="30000" dirty="0"/>
              <a:t>st</a:t>
            </a:r>
            <a:r>
              <a:rPr lang="en-US" dirty="0"/>
              <a:t> character (index 0)</a:t>
            </a:r>
          </a:p>
          <a:p>
            <a:r>
              <a:rPr lang="en-US" dirty="0"/>
              <a:t>a[-1] #returns last character</a:t>
            </a:r>
          </a:p>
          <a:p>
            <a:r>
              <a:rPr lang="en-US" dirty="0"/>
              <a:t>a[2:5] #returns characters from 2</a:t>
            </a:r>
            <a:r>
              <a:rPr lang="en-US" baseline="30000" dirty="0"/>
              <a:t>nd</a:t>
            </a:r>
            <a:r>
              <a:rPr lang="en-US" dirty="0"/>
              <a:t> up to but not including 5</a:t>
            </a:r>
            <a:r>
              <a:rPr lang="en-US" baseline="30000" dirty="0"/>
              <a:t>th</a:t>
            </a:r>
            <a:r>
              <a:rPr lang="en-US" dirty="0"/>
              <a:t> index</a:t>
            </a:r>
          </a:p>
          <a:p>
            <a:r>
              <a:rPr lang="en-US" dirty="0"/>
              <a:t>a[2:10:2] #returns every second character within that range (</a:t>
            </a:r>
            <a:r>
              <a:rPr lang="en-US" dirty="0" err="1"/>
              <a:t>start:stop:step</a:t>
            </a:r>
            <a:r>
              <a:rPr lang="en-US" dirty="0"/>
              <a:t>)</a:t>
            </a:r>
          </a:p>
          <a:p>
            <a:r>
              <a:rPr lang="en-US" dirty="0" err="1"/>
              <a:t>a.split</a:t>
            </a:r>
            <a:r>
              <a:rPr lang="en-US" dirty="0"/>
              <a:t>() #returns a list of each word in string (splits it on each space)</a:t>
            </a:r>
          </a:p>
          <a:p>
            <a:r>
              <a:rPr lang="en-US" dirty="0" err="1"/>
              <a:t>a.replace</a:t>
            </a:r>
            <a:r>
              <a:rPr lang="en-US" dirty="0"/>
              <a:t>(“John”, “Steve”) #replaces John with Steve</a:t>
            </a:r>
          </a:p>
          <a:p>
            <a:r>
              <a:rPr lang="en-US" dirty="0" err="1"/>
              <a:t>a.count</a:t>
            </a:r>
            <a:r>
              <a:rPr lang="en-US" dirty="0"/>
              <a:t>(“a) #returns number of a’s in </a:t>
            </a:r>
            <a:r>
              <a:rPr lang="en-US"/>
              <a:t>the string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3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7AD7-FF25-4B94-BF10-E9707CC4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1: Change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C5EE-27E5-441D-9FF8-B696047B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write in a message</a:t>
            </a:r>
          </a:p>
          <a:p>
            <a:r>
              <a:rPr lang="en-US" dirty="0"/>
              <a:t>Print the message in all uppercase</a:t>
            </a:r>
          </a:p>
          <a:p>
            <a:r>
              <a:rPr lang="en-US" dirty="0"/>
              <a:t>Print the message in all lowercase</a:t>
            </a:r>
          </a:p>
          <a:p>
            <a:r>
              <a:rPr lang="en-US" dirty="0"/>
              <a:t>Print the first 5 characters of the message</a:t>
            </a:r>
          </a:p>
          <a:p>
            <a:r>
              <a:rPr lang="en-US" dirty="0"/>
              <a:t>Print every 3 characters in the message</a:t>
            </a:r>
          </a:p>
          <a:p>
            <a:r>
              <a:rPr lang="en-US" dirty="0"/>
              <a:t>Print the message backwards</a:t>
            </a:r>
          </a:p>
        </p:txBody>
      </p:sp>
    </p:spTree>
    <p:extLst>
      <p:ext uri="{BB962C8B-B14F-4D97-AF65-F5344CB8AC3E}">
        <p14:creationId xmlns:p14="http://schemas.microsoft.com/office/powerpoint/2010/main" val="85795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780A-24A3-409C-958F-7A21D9AD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First and last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B94-1291-491B-A3AF-082D6D87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first and last name separated by a space like this: “John Smith”</a:t>
            </a:r>
          </a:p>
          <a:p>
            <a:r>
              <a:rPr lang="en-US" dirty="0"/>
              <a:t>Split it into first and last name</a:t>
            </a:r>
          </a:p>
          <a:p>
            <a:r>
              <a:rPr lang="en-US" dirty="0"/>
              <a:t>Print out the first and last name separately</a:t>
            </a:r>
          </a:p>
          <a:p>
            <a:r>
              <a:rPr lang="en-US" dirty="0"/>
              <a:t>Print out like this First name: What the user put in</a:t>
            </a:r>
          </a:p>
          <a:p>
            <a:r>
              <a:rPr lang="en-US" dirty="0"/>
              <a:t>Last name: What the user put in</a:t>
            </a:r>
          </a:p>
        </p:txBody>
      </p:sp>
    </p:spTree>
    <p:extLst>
      <p:ext uri="{BB962C8B-B14F-4D97-AF65-F5344CB8AC3E}">
        <p14:creationId xmlns:p14="http://schemas.microsoft.com/office/powerpoint/2010/main" val="220871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4AA9-056D-F917-3FB4-1CE2F5A6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Initials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D30C-292D-6B36-72DE-1ADE9D1E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prints the user’s initials </a:t>
            </a:r>
          </a:p>
          <a:p>
            <a:r>
              <a:rPr lang="en-US" dirty="0"/>
              <a:t>Ex. John Smith should print J.S. </a:t>
            </a:r>
          </a:p>
        </p:txBody>
      </p:sp>
    </p:spTree>
    <p:extLst>
      <p:ext uri="{BB962C8B-B14F-4D97-AF65-F5344CB8AC3E}">
        <p14:creationId xmlns:p14="http://schemas.microsoft.com/office/powerpoint/2010/main" val="111847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DDD5-AE79-4493-86E0-B1D87D80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Create a 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608-623C-4C3E-9CF8-6B09B332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palindrome is a word or phrase that’s the same forward and backward like racecar</a:t>
            </a:r>
          </a:p>
          <a:p>
            <a:r>
              <a:rPr lang="en-US" dirty="0"/>
              <a:t>Ask the user to enter a word or phrase</a:t>
            </a:r>
          </a:p>
          <a:p>
            <a:r>
              <a:rPr lang="en-US" dirty="0"/>
              <a:t>Reverse the phrase the user entered</a:t>
            </a:r>
          </a:p>
          <a:p>
            <a:r>
              <a:rPr lang="en-US" dirty="0"/>
              <a:t>Combine the user’s phrase with the reversed phrase</a:t>
            </a:r>
          </a:p>
          <a:p>
            <a:r>
              <a:rPr lang="en-US" dirty="0"/>
              <a:t>Print out the result</a:t>
            </a:r>
          </a:p>
          <a:p>
            <a:r>
              <a:rPr lang="en-US" dirty="0"/>
              <a:t>This should create a palindrome</a:t>
            </a:r>
          </a:p>
        </p:txBody>
      </p:sp>
    </p:spTree>
    <p:extLst>
      <p:ext uri="{BB962C8B-B14F-4D97-AF65-F5344CB8AC3E}">
        <p14:creationId xmlns:p14="http://schemas.microsoft.com/office/powerpoint/2010/main" val="210115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0C6-B586-72EE-7901-26FD6DF7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5: Count letters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E01-0C7E-D7B0-BB53-D8A047C7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a word or phrase</a:t>
            </a:r>
          </a:p>
          <a:p>
            <a:r>
              <a:rPr lang="en-US" dirty="0"/>
              <a:t>Ask the user to enter a letter</a:t>
            </a:r>
          </a:p>
          <a:p>
            <a:r>
              <a:rPr lang="en-US" dirty="0"/>
              <a:t>Print how many times that letter appears in the user’s word or phrase</a:t>
            </a:r>
          </a:p>
        </p:txBody>
      </p:sp>
    </p:spTree>
    <p:extLst>
      <p:ext uri="{BB962C8B-B14F-4D97-AF65-F5344CB8AC3E}">
        <p14:creationId xmlns:p14="http://schemas.microsoft.com/office/powerpoint/2010/main" val="313865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0C0A-F72E-4C32-A84B-92A68692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1029547"/>
            <a:ext cx="10507133" cy="5147416"/>
          </a:xfrm>
        </p:spPr>
        <p:txBody>
          <a:bodyPr/>
          <a:lstStyle/>
          <a:p>
            <a:r>
              <a:rPr lang="en-US" dirty="0"/>
              <a:t>We can also make it all lowercase</a:t>
            </a:r>
          </a:p>
          <a:p>
            <a:r>
              <a:rPr lang="en-US" dirty="0"/>
              <a:t>name= “JOHN SMITH”</a:t>
            </a:r>
          </a:p>
          <a:p>
            <a:r>
              <a:rPr lang="en-US" dirty="0"/>
              <a:t>print(</a:t>
            </a:r>
            <a:r>
              <a:rPr lang="en-US" dirty="0" err="1"/>
              <a:t>name.lower</a:t>
            </a:r>
            <a:r>
              <a:rPr lang="en-US" dirty="0"/>
              <a:t>())</a:t>
            </a:r>
          </a:p>
          <a:p>
            <a:r>
              <a:rPr lang="en-US" dirty="0"/>
              <a:t>message = “</a:t>
            </a:r>
            <a:r>
              <a:rPr lang="en-US" dirty="0" err="1"/>
              <a:t>ThIs</a:t>
            </a:r>
            <a:r>
              <a:rPr lang="en-US" dirty="0"/>
              <a:t> </a:t>
            </a:r>
            <a:r>
              <a:rPr lang="en-US" dirty="0" err="1"/>
              <a:t>SeNtEnCe</a:t>
            </a:r>
            <a:r>
              <a:rPr lang="en-US" dirty="0"/>
              <a:t> </a:t>
            </a:r>
            <a:r>
              <a:rPr lang="en-US" dirty="0" err="1"/>
              <a:t>ShOuLd</a:t>
            </a:r>
            <a:r>
              <a:rPr lang="en-US" dirty="0"/>
              <a:t> Be </a:t>
            </a:r>
            <a:r>
              <a:rPr lang="en-US" dirty="0" err="1"/>
              <a:t>LoWeRcAsE</a:t>
            </a:r>
            <a:r>
              <a:rPr lang="en-US" dirty="0"/>
              <a:t>”</a:t>
            </a:r>
          </a:p>
          <a:p>
            <a:r>
              <a:rPr lang="en-US" dirty="0"/>
              <a:t>print(</a:t>
            </a:r>
            <a:r>
              <a:rPr lang="en-US" dirty="0" err="1"/>
              <a:t>message.lower</a:t>
            </a:r>
            <a:r>
              <a:rPr lang="en-US" dirty="0"/>
              <a:t>())</a:t>
            </a:r>
          </a:p>
          <a:p>
            <a:r>
              <a:rPr lang="en-US" dirty="0"/>
              <a:t>greeting= “HELLO”</a:t>
            </a:r>
          </a:p>
          <a:p>
            <a:r>
              <a:rPr lang="en-US" dirty="0" err="1"/>
              <a:t>lowercase_greeting</a:t>
            </a:r>
            <a:r>
              <a:rPr lang="en-US" dirty="0"/>
              <a:t>= </a:t>
            </a:r>
            <a:r>
              <a:rPr lang="en-US" dirty="0" err="1"/>
              <a:t>greeting.lower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lowercase_greeting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7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543-0F0F-6F7D-9882-70576A1F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2B75-7B25-83A6-7784-2BD8E00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 to enter a phrase.</a:t>
            </a:r>
          </a:p>
          <a:p>
            <a:r>
              <a:rPr lang="en-US" dirty="0"/>
              <a:t>Ask them to enter a word in the phrase they want to censor</a:t>
            </a:r>
          </a:p>
          <a:p>
            <a:r>
              <a:rPr lang="en-US" dirty="0"/>
              <a:t>Replace every instance of that word with **** or [censored]</a:t>
            </a:r>
          </a:p>
        </p:txBody>
      </p:sp>
    </p:spTree>
    <p:extLst>
      <p:ext uri="{BB962C8B-B14F-4D97-AF65-F5344CB8AC3E}">
        <p14:creationId xmlns:p14="http://schemas.microsoft.com/office/powerpoint/2010/main" val="345702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FD7D-436D-4FFB-8960-D1498EDD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53" y="263525"/>
            <a:ext cx="10515600" cy="1325563"/>
          </a:xfrm>
        </p:spPr>
        <p:txBody>
          <a:bodyPr/>
          <a:lstStyle/>
          <a:p>
            <a:r>
              <a:rPr lang="en-US" dirty="0"/>
              <a:t>Print part of string – 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950-D868-40A4-BCEF-C5731726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06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Can also print a part of the string</a:t>
            </a:r>
          </a:p>
          <a:p>
            <a:r>
              <a:rPr lang="en-US" dirty="0"/>
              <a:t>To do this you have to count the index of the characters where you want to start from and where you want to end</a:t>
            </a:r>
          </a:p>
          <a:p>
            <a:r>
              <a:rPr lang="en-US" dirty="0"/>
              <a:t>The first character is always index 0 so start counting from 0, not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greeting=“HELLO”</a:t>
            </a:r>
          </a:p>
          <a:p>
            <a:r>
              <a:rPr lang="en-US" b="1" dirty="0"/>
              <a:t>print(greeting[0])   </a:t>
            </a:r>
          </a:p>
          <a:p>
            <a:r>
              <a:rPr lang="en-US" dirty="0"/>
              <a:t>This will print H</a:t>
            </a:r>
          </a:p>
          <a:p>
            <a:r>
              <a:rPr lang="en-US" b="1" dirty="0"/>
              <a:t>print(greeting[-1])</a:t>
            </a:r>
          </a:p>
          <a:p>
            <a:r>
              <a:rPr lang="en-US" dirty="0"/>
              <a:t>This will print O (last letter)</a:t>
            </a:r>
          </a:p>
          <a:p>
            <a:r>
              <a:rPr lang="en-US" b="1" dirty="0"/>
              <a:t>print(greeting[0:2]</a:t>
            </a:r>
          </a:p>
          <a:p>
            <a:r>
              <a:rPr lang="en-US" dirty="0"/>
              <a:t>This will print HE</a:t>
            </a:r>
          </a:p>
          <a:p>
            <a:r>
              <a:rPr lang="en-US" b="1" dirty="0"/>
              <a:t>print (greeting[1:4])</a:t>
            </a:r>
          </a:p>
          <a:p>
            <a:r>
              <a:rPr lang="en-US" dirty="0"/>
              <a:t>Will print ELL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77424B-C0B5-4595-94A7-15E371A66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56685"/>
              </p:ext>
            </p:extLst>
          </p:nvPr>
        </p:nvGraphicFramePr>
        <p:xfrm>
          <a:off x="3027678" y="3132235"/>
          <a:ext cx="2851575" cy="73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15">
                  <a:extLst>
                    <a:ext uri="{9D8B030D-6E8A-4147-A177-3AD203B41FA5}">
                      <a16:colId xmlns:a16="http://schemas.microsoft.com/office/drawing/2014/main" val="1011662749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3418660274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1855040229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1834783286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2073556066"/>
                    </a:ext>
                  </a:extLst>
                </a:gridCol>
              </a:tblGrid>
              <a:tr h="36034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9993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9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6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887BE-0F24-4F1F-89DA-684DD8B15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924875"/>
              </p:ext>
            </p:extLst>
          </p:nvPr>
        </p:nvGraphicFramePr>
        <p:xfrm>
          <a:off x="838202" y="955041"/>
          <a:ext cx="10515596" cy="128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91977709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33895228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79406957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2362035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0709966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7555020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91462674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4016084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79386790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905771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777849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93183108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447742579"/>
                    </a:ext>
                  </a:extLst>
                </a:gridCol>
              </a:tblGrid>
              <a:tr h="64346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56890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55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CDD3-473C-4C48-93A8-0A4FCCD6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2" y="785707"/>
            <a:ext cx="10493587" cy="5391256"/>
          </a:xfrm>
        </p:spPr>
        <p:txBody>
          <a:bodyPr/>
          <a:lstStyle/>
          <a:p>
            <a:r>
              <a:rPr lang="en-US" b="1" dirty="0"/>
              <a:t>message=“I Like Coding”</a:t>
            </a:r>
          </a:p>
          <a:p>
            <a:r>
              <a:rPr lang="en-US" dirty="0"/>
              <a:t>What would </a:t>
            </a:r>
            <a:r>
              <a:rPr lang="en-US" b="1" dirty="0"/>
              <a:t>print(message[0:5]) </a:t>
            </a:r>
            <a:r>
              <a:rPr lang="en-US" dirty="0"/>
              <a:t>print out?</a:t>
            </a:r>
          </a:p>
          <a:p>
            <a:r>
              <a:rPr lang="en-US" dirty="0"/>
              <a:t>What would </a:t>
            </a:r>
            <a:r>
              <a:rPr lang="en-US" b="1" dirty="0"/>
              <a:t>print(message[3:9]) </a:t>
            </a:r>
            <a:r>
              <a:rPr lang="en-US" dirty="0"/>
              <a:t>print out?</a:t>
            </a:r>
          </a:p>
          <a:p>
            <a:r>
              <a:rPr lang="en-US" dirty="0"/>
              <a:t>How would you print out “Like” using message?</a:t>
            </a:r>
          </a:p>
          <a:p>
            <a:r>
              <a:rPr lang="en-US" dirty="0"/>
              <a:t>How would you print out “Codi”?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C09C-4A4D-4C7D-B68A-E69579E1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6080"/>
            <a:ext cx="10608733" cy="5790883"/>
          </a:xfrm>
        </p:spPr>
        <p:txBody>
          <a:bodyPr/>
          <a:lstStyle/>
          <a:p>
            <a:r>
              <a:rPr lang="en-US" dirty="0"/>
              <a:t>Can also skip characters</a:t>
            </a:r>
          </a:p>
          <a:p>
            <a:r>
              <a:rPr lang="en-US" b="1" dirty="0"/>
              <a:t>greeting=“</a:t>
            </a:r>
            <a:r>
              <a:rPr lang="en-US" b="1" dirty="0" err="1"/>
              <a:t>HelloHello</a:t>
            </a:r>
            <a:r>
              <a:rPr lang="en-US" b="1" dirty="0"/>
              <a:t>”</a:t>
            </a:r>
          </a:p>
          <a:p>
            <a:r>
              <a:rPr lang="en-US" b="1" dirty="0"/>
              <a:t>print(greeting[0:5:2]) </a:t>
            </a:r>
            <a:r>
              <a:rPr lang="en-US" dirty="0"/>
              <a:t>will print </a:t>
            </a:r>
            <a:r>
              <a:rPr lang="en-US" b="1" dirty="0" err="1"/>
              <a:t>Hlo</a:t>
            </a:r>
            <a:r>
              <a:rPr lang="en-US" dirty="0"/>
              <a:t>. So it prints every 2 characters each time from character 0 up to but not including 5</a:t>
            </a:r>
          </a:p>
          <a:p>
            <a:r>
              <a:rPr lang="en-US" dirty="0"/>
              <a:t>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r>
              <a:rPr lang="en-US" dirty="0"/>
              <a:t>First number is the character number you start at (count from 0)</a:t>
            </a:r>
          </a:p>
          <a:p>
            <a:r>
              <a:rPr lang="en-US" dirty="0"/>
              <a:t>Second number is character after the one you want to stop at</a:t>
            </a:r>
          </a:p>
          <a:p>
            <a:r>
              <a:rPr lang="en-US" dirty="0"/>
              <a:t>Will print up to but not including that character</a:t>
            </a:r>
          </a:p>
          <a:p>
            <a:r>
              <a:rPr lang="en-US" dirty="0"/>
              <a:t>Third number is how you want it to skip. </a:t>
            </a:r>
          </a:p>
          <a:p>
            <a:r>
              <a:rPr lang="en-US" b="1" dirty="0"/>
              <a:t>print(greeting[::2]) </a:t>
            </a:r>
            <a:r>
              <a:rPr lang="en-US" dirty="0"/>
              <a:t>will print </a:t>
            </a:r>
            <a:r>
              <a:rPr lang="en-US" b="1" dirty="0" err="1"/>
              <a:t>Hloel</a:t>
            </a:r>
            <a:r>
              <a:rPr lang="en-US" dirty="0"/>
              <a:t>. Leaving the first 2 blank means you want it to apply to the entire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5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0BBDCE-A2B2-4D15-9870-4D6E5A4CE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13847"/>
              </p:ext>
            </p:extLst>
          </p:nvPr>
        </p:nvGraphicFramePr>
        <p:xfrm>
          <a:off x="838200" y="1825625"/>
          <a:ext cx="10541000" cy="1459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22488498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78962196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94529916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1841074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33396158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30940818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0157012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436383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72925699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45825024"/>
                    </a:ext>
                  </a:extLst>
                </a:gridCol>
              </a:tblGrid>
              <a:tr h="729721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82210"/>
                  </a:ext>
                </a:extLst>
              </a:tr>
              <a:tr h="7297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2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A425-1ABA-478F-9C9A-453E2EF7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491277"/>
            <a:ext cx="10791613" cy="6146589"/>
          </a:xfrm>
        </p:spPr>
        <p:txBody>
          <a:bodyPr/>
          <a:lstStyle/>
          <a:p>
            <a:r>
              <a:rPr lang="en-US" dirty="0"/>
              <a:t>Can also reverse string.</a:t>
            </a:r>
          </a:p>
          <a:p>
            <a:r>
              <a:rPr lang="en-US" b="1" dirty="0"/>
              <a:t>message = “Goodbye”</a:t>
            </a:r>
          </a:p>
          <a:p>
            <a:r>
              <a:rPr lang="en-US" b="1" dirty="0"/>
              <a:t>print(message[::-1]) </a:t>
            </a:r>
            <a:r>
              <a:rPr lang="en-US" dirty="0"/>
              <a:t>will print </a:t>
            </a:r>
            <a:r>
              <a:rPr lang="en-US" b="1" dirty="0" err="1"/>
              <a:t>eybdooG</a:t>
            </a:r>
            <a:endParaRPr lang="en-US" b="1" dirty="0"/>
          </a:p>
          <a:p>
            <a:r>
              <a:rPr lang="en-US" dirty="0"/>
              <a:t>First 2 are blank which means it applies to the whole string</a:t>
            </a:r>
          </a:p>
          <a:p>
            <a:r>
              <a:rPr lang="en-US" dirty="0"/>
              <a:t>-1 as the step means start from last character and print in reverse</a:t>
            </a:r>
          </a:p>
        </p:txBody>
      </p:sp>
    </p:spTree>
    <p:extLst>
      <p:ext uri="{BB962C8B-B14F-4D97-AF65-F5344CB8AC3E}">
        <p14:creationId xmlns:p14="http://schemas.microsoft.com/office/powerpoint/2010/main" val="242133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1E08-D9B6-4C98-AC8D-FF66D324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3"/>
            <a:ext cx="10391987" cy="6007630"/>
          </a:xfrm>
        </p:spPr>
        <p:txBody>
          <a:bodyPr/>
          <a:lstStyle/>
          <a:p>
            <a:r>
              <a:rPr lang="en-US" dirty="0"/>
              <a:t>Can also split a string on space</a:t>
            </a:r>
          </a:p>
          <a:p>
            <a:r>
              <a:rPr lang="en-US" dirty="0"/>
              <a:t>weekdays=“Monday Tuesday Wednesday Thursday Friday”</a:t>
            </a:r>
          </a:p>
          <a:p>
            <a:r>
              <a:rPr lang="en-US" dirty="0" err="1"/>
              <a:t>daylist</a:t>
            </a:r>
            <a:r>
              <a:rPr lang="en-US" dirty="0"/>
              <a:t>=</a:t>
            </a:r>
            <a:r>
              <a:rPr lang="en-US" dirty="0" err="1"/>
              <a:t>weekdays.split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daylist</a:t>
            </a:r>
            <a:r>
              <a:rPr lang="en-US" dirty="0"/>
              <a:t>)</a:t>
            </a:r>
          </a:p>
          <a:p>
            <a:r>
              <a:rPr lang="en-US" dirty="0"/>
              <a:t>This splits weekdays on space and creates a list of weekdays</a:t>
            </a:r>
          </a:p>
          <a:p>
            <a:r>
              <a:rPr lang="en-US" dirty="0"/>
              <a:t>Prints ['Monday', 'Tuesday', 'Wednesday', 'Thursday', 'Friday’]</a:t>
            </a:r>
          </a:p>
          <a:p>
            <a:r>
              <a:rPr lang="en-US" dirty="0"/>
              <a:t>So each day is now separated</a:t>
            </a:r>
          </a:p>
          <a:p>
            <a:r>
              <a:rPr lang="en-US" dirty="0"/>
              <a:t>We can then print each element in the list separately also by using their index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daylist</a:t>
            </a:r>
            <a:r>
              <a:rPr lang="en-US" dirty="0"/>
              <a:t>[1]) will print Tuesday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5AC1E6-7AF6-4CF3-9417-A5E95872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50318"/>
              </p:ext>
            </p:extLst>
          </p:nvPr>
        </p:nvGraphicFramePr>
        <p:xfrm>
          <a:off x="1225974" y="4626185"/>
          <a:ext cx="8927250" cy="98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450">
                  <a:extLst>
                    <a:ext uri="{9D8B030D-6E8A-4147-A177-3AD203B41FA5}">
                      <a16:colId xmlns:a16="http://schemas.microsoft.com/office/drawing/2014/main" val="2855112607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178556576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175456474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2255186629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949882229"/>
                    </a:ext>
                  </a:extLst>
                </a:gridCol>
              </a:tblGrid>
              <a:tr h="49445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Friday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79243"/>
                  </a:ext>
                </a:extLst>
              </a:tr>
              <a:tr h="4944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87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1094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String operations</vt:lpstr>
      <vt:lpstr>PowerPoint Presentation</vt:lpstr>
      <vt:lpstr>Print part of string – indexing and slicing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 2 strings</vt:lpstr>
      <vt:lpstr>Get length of string</vt:lpstr>
      <vt:lpstr>Replace part of a string</vt:lpstr>
      <vt:lpstr>Count how many times a character appears</vt:lpstr>
      <vt:lpstr>Review</vt:lpstr>
      <vt:lpstr>Program 1: Change message</vt:lpstr>
      <vt:lpstr>Program 2: First and last name</vt:lpstr>
      <vt:lpstr>Program 3: Initials</vt:lpstr>
      <vt:lpstr>Program 4: Create a palindrome</vt:lpstr>
      <vt:lpstr>Program 5: Count letters </vt:lpstr>
      <vt:lpstr>Censor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operations</dc:title>
  <dc:creator>16465658677</dc:creator>
  <cp:lastModifiedBy>Ilya Baburashvili</cp:lastModifiedBy>
  <cp:revision>59</cp:revision>
  <dcterms:created xsi:type="dcterms:W3CDTF">2021-07-08T02:43:23Z</dcterms:created>
  <dcterms:modified xsi:type="dcterms:W3CDTF">2025-07-08T00:44:49Z</dcterms:modified>
</cp:coreProperties>
</file>