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6" r:id="rId9"/>
    <p:sldId id="270" r:id="rId10"/>
    <p:sldId id="269" r:id="rId11"/>
    <p:sldId id="272" r:id="rId12"/>
    <p:sldId id="271" r:id="rId13"/>
    <p:sldId id="268" r:id="rId14"/>
    <p:sldId id="274" r:id="rId15"/>
    <p:sldId id="273" r:id="rId16"/>
    <p:sldId id="275" r:id="rId17"/>
    <p:sldId id="277" r:id="rId18"/>
    <p:sldId id="259" r:id="rId19"/>
    <p:sldId id="260" r:id="rId20"/>
    <p:sldId id="261" r:id="rId21"/>
    <p:sldId id="26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387-14F3-4CAC-81DD-E93621AB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04D65-5150-41E4-9438-AA5E18BC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695-84C5-44D9-A37E-23061F19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FFBCD-AA3B-4427-ADCF-AC765FF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0E88-626D-4180-8C3B-97495D3B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8B83-F94A-40C7-82DC-3FD90AB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66D25-5216-4D21-BC6A-3E880D8B3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3996-A221-4128-AD2D-DF78036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FFAE-D68A-4EAF-B922-848A64D7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0B6A-1945-473A-AE68-365C795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43F77-1037-4DDB-B79D-93AB52FE7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89BF-799A-4E88-ADBD-B248A2E9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5CC0-8A56-4BB9-9FF6-C33BD403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DEDD-C881-4672-ABB6-61EE479C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2EDA-3991-4BFF-9FD2-D0EE798B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4E2-CE39-4B5E-8E32-D16FA912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359A-059A-4F70-80B2-9AF5FD80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4C09-C931-4D4C-AF26-EA43D4DD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1D18-8A38-4A10-9C01-05F53507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2787-C039-4674-80CE-8F55DBE0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88F9-433C-471A-9719-75FAFDD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AB15-6C4F-4A36-A4CB-105DE0C9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6B55-2EDD-45E5-8565-36BA2B24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52C5-E39E-4ED1-B0C2-D23D93B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7EDD-9DF0-4FB3-86B7-AAE47990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7BC-E249-4A21-A3F2-CACFCB1F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656-9C11-4EA6-AC85-FC126733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0A09-81A2-4427-A6AC-B85245D1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7AA7-9AD2-4075-A430-6C56CF1E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9FD7F-6E7F-4A62-8027-43F0805E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F49C-623E-4E1B-BD97-0C21DB1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0DB4-ED5C-43FE-8B17-EBC75A7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7B8B-1EA4-4C05-A083-420B8517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28B0-9D76-48C9-A2D8-632B3895C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2744B-9997-4F3E-B773-71D31A1E0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453D8-FCE3-4E09-8263-4ED4E9D7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56ECB-8A58-4655-8BB9-574C102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EB83B-0B9E-465E-A312-C48C19A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B0A8A-59FF-49DB-88C7-D94BD23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0FA-C9E6-4D64-8BC1-1A7A7316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EF9D8-3465-4EB9-B029-9027F2AD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644F8-BF77-44FF-9148-404FFC5F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7371-9407-4E39-8107-F81D91F6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C6C5E-FACA-4E54-B00E-3A7558DE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897E2-70E1-48DB-9CC4-FD4B555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976C-4BF0-4050-9CCC-D352E4A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9E67-D758-4628-B846-5E794E0A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0BAB-7124-4432-ADDC-AB86E94B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DD220-BD2A-468B-B099-971032E1D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3D70-9E5C-458E-B935-FFE8D534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6F365-C88E-4041-AD05-54CCD4B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6C37-D311-4448-BF52-41CF6C1F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D33E-6A33-46C3-BA75-BDED3523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BCE56-3FF2-46DE-A25C-A9C61DC0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88B9-BAF4-49A1-A105-8E9CBAF7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FB413-1367-41CD-BC87-17D80A1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F7E8-03A7-401B-9ACA-B7811DC9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3EBE-A06C-43B7-8576-71C7C840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AD043-32D1-4393-A7A0-C282E803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7549-BECD-4A4A-8D47-A18D3308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0468-F2C9-44D8-B832-DABE72963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CF8-B194-4324-9A2B-12401457184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78B2-B680-45B1-9C38-6878073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FB43-A19E-4B46-A90A-EA5650EE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CAC2-9EB6-4FDC-9F3E-148E5D004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22AE-36C7-4026-9EFB-83A527B4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1120" cy="958986"/>
          </a:xfrm>
        </p:spPr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7A71F-2652-4E0C-A864-979BC9AC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26381"/>
            <a:ext cx="9283337" cy="3678328"/>
          </a:xfrm>
        </p:spPr>
        <p:txBody>
          <a:bodyPr/>
          <a:lstStyle/>
          <a:p>
            <a:r>
              <a:rPr lang="en-US" dirty="0"/>
              <a:t>If/Else Statements allow you to check if something is true or false</a:t>
            </a:r>
          </a:p>
          <a:p>
            <a:r>
              <a:rPr lang="en-US" dirty="0"/>
              <a:t>This allows you to tell the program to do different things</a:t>
            </a:r>
          </a:p>
          <a:p>
            <a:r>
              <a:rPr lang="en-US" dirty="0"/>
              <a:t>Based on whether it’s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086F-14DB-4B5F-BA43-334FE096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75" y="432769"/>
            <a:ext cx="10676725" cy="5744194"/>
          </a:xfrm>
        </p:spPr>
        <p:txBody>
          <a:bodyPr/>
          <a:lstStyle/>
          <a:p>
            <a:r>
              <a:rPr lang="en-US" dirty="0"/>
              <a:t>You can also check if one is greater than the other</a:t>
            </a:r>
          </a:p>
          <a:p>
            <a:r>
              <a:rPr lang="en-US" dirty="0"/>
              <a:t>Use </a:t>
            </a:r>
            <a:r>
              <a:rPr lang="en-US" b="1" dirty="0"/>
              <a:t>&gt;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If a&gt;b:</a:t>
            </a:r>
          </a:p>
          <a:p>
            <a:r>
              <a:rPr lang="en-US" dirty="0"/>
              <a:t>    print(“a is greater than b”)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59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18D0-367E-4083-A1E1-87A9B0D0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8" y="593313"/>
            <a:ext cx="10488261" cy="5583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check if one is greater than or equal to the other use </a:t>
            </a:r>
            <a:r>
              <a:rPr lang="en-US" b="1" dirty="0"/>
              <a:t>&gt;=</a:t>
            </a:r>
          </a:p>
          <a:p>
            <a:r>
              <a:rPr lang="en-US" dirty="0"/>
              <a:t>a=7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a&gt;=b:</a:t>
            </a:r>
          </a:p>
          <a:p>
            <a:r>
              <a:rPr lang="en-US" dirty="0"/>
              <a:t>    print(“a is greater than or equal to b”)</a:t>
            </a:r>
          </a:p>
          <a:p>
            <a:endParaRPr lang="en-US" dirty="0"/>
          </a:p>
          <a:p>
            <a:r>
              <a:rPr lang="en-US" dirty="0"/>
              <a:t>a=10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a&gt;=b:</a:t>
            </a:r>
          </a:p>
          <a:p>
            <a:r>
              <a:rPr lang="en-US" dirty="0"/>
              <a:t>    print(“a is greater than or equal to b”)</a:t>
            </a:r>
          </a:p>
          <a:p>
            <a:endParaRPr lang="en-US" dirty="0"/>
          </a:p>
          <a:p>
            <a:r>
              <a:rPr lang="en-US" dirty="0"/>
              <a:t>Both of theses will be true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57AB-0DF1-45A9-9119-E7D2044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59" y="783758"/>
            <a:ext cx="10551082" cy="5290484"/>
          </a:xfrm>
        </p:spPr>
        <p:txBody>
          <a:bodyPr/>
          <a:lstStyle/>
          <a:p>
            <a:r>
              <a:rPr lang="en-US" dirty="0"/>
              <a:t>You can also check if one is less than the other</a:t>
            </a:r>
          </a:p>
          <a:p>
            <a:r>
              <a:rPr lang="en-US" dirty="0"/>
              <a:t>Use </a:t>
            </a:r>
            <a:r>
              <a:rPr lang="en-US" b="1" dirty="0"/>
              <a:t>&lt;</a:t>
            </a:r>
          </a:p>
          <a:p>
            <a:r>
              <a:rPr lang="en-US" dirty="0"/>
              <a:t>a=6</a:t>
            </a:r>
          </a:p>
          <a:p>
            <a:r>
              <a:rPr lang="en-US" dirty="0"/>
              <a:t>b=12</a:t>
            </a:r>
          </a:p>
          <a:p>
            <a:r>
              <a:rPr lang="en-US" dirty="0"/>
              <a:t>If a&lt;b:</a:t>
            </a:r>
          </a:p>
          <a:p>
            <a:r>
              <a:rPr lang="en-US" dirty="0"/>
              <a:t>    print(“a is less than b”)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7245-EAB8-47DF-ADA5-02CBB2EE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36" y="342027"/>
            <a:ext cx="10627864" cy="5834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check if one is less than or equal to the other use </a:t>
            </a:r>
            <a:r>
              <a:rPr lang="en-US" b="1" dirty="0"/>
              <a:t>&lt;=</a:t>
            </a:r>
          </a:p>
          <a:p>
            <a:r>
              <a:rPr lang="en-US" dirty="0"/>
              <a:t>a=4</a:t>
            </a:r>
          </a:p>
          <a:p>
            <a:r>
              <a:rPr lang="en-US" dirty="0"/>
              <a:t>b=4</a:t>
            </a:r>
          </a:p>
          <a:p>
            <a:r>
              <a:rPr lang="en-US" dirty="0"/>
              <a:t>If a&lt;=b:</a:t>
            </a:r>
          </a:p>
          <a:p>
            <a:r>
              <a:rPr lang="en-US" dirty="0"/>
              <a:t>    print(“a is less than or equal to b”)</a:t>
            </a:r>
          </a:p>
          <a:p>
            <a:endParaRPr lang="en-US" dirty="0"/>
          </a:p>
          <a:p>
            <a:r>
              <a:rPr lang="en-US" dirty="0"/>
              <a:t>a=5</a:t>
            </a:r>
          </a:p>
          <a:p>
            <a:r>
              <a:rPr lang="en-US" dirty="0"/>
              <a:t>b=4</a:t>
            </a:r>
          </a:p>
          <a:p>
            <a:r>
              <a:rPr lang="en-US" dirty="0"/>
              <a:t>If a&lt;=b:</a:t>
            </a:r>
          </a:p>
          <a:p>
            <a:r>
              <a:rPr lang="en-US" dirty="0"/>
              <a:t>    print(“a is less than or equal to b”)</a:t>
            </a:r>
          </a:p>
          <a:p>
            <a:endParaRPr lang="en-US" dirty="0"/>
          </a:p>
          <a:p>
            <a:r>
              <a:rPr lang="en-US" dirty="0"/>
              <a:t>Both will be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4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8A6B-36F0-471B-932E-3A8A99E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D578-456D-436D-BA7D-847F7E1A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Equals: 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 == b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 Equals: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 or equal to: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F89D-9938-4DF6-A4AE-808B340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BD-EEF8-47BB-9206-A59B9B83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is short for else if</a:t>
            </a:r>
          </a:p>
          <a:p>
            <a:r>
              <a:rPr lang="en-US" dirty="0"/>
              <a:t>It is used to check more conditions after if</a:t>
            </a:r>
          </a:p>
          <a:p>
            <a:r>
              <a:rPr lang="en-US" dirty="0"/>
              <a:t>So can be used if you need to check if several things are true</a:t>
            </a:r>
          </a:p>
        </p:txBody>
      </p:sp>
    </p:spTree>
    <p:extLst>
      <p:ext uri="{BB962C8B-B14F-4D97-AF65-F5344CB8AC3E}">
        <p14:creationId xmlns:p14="http://schemas.microsoft.com/office/powerpoint/2010/main" val="387904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AEAB-66A6-454F-B2CB-2C0E8456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7" y="663115"/>
            <a:ext cx="10565043" cy="5513848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a&lt;10:</a:t>
            </a:r>
          </a:p>
          <a:p>
            <a:r>
              <a:rPr lang="en-US" b="1" dirty="0"/>
              <a:t>    print(“The number is less than 10”)</a:t>
            </a:r>
          </a:p>
          <a:p>
            <a:r>
              <a:rPr lang="en-US" b="1" dirty="0" err="1"/>
              <a:t>elif</a:t>
            </a:r>
            <a:r>
              <a:rPr lang="en-US" b="1" dirty="0"/>
              <a:t> a==10</a:t>
            </a:r>
          </a:p>
          <a:p>
            <a:r>
              <a:rPr lang="en-US" b="1" dirty="0"/>
              <a:t>    print(“The number equals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more than 10”)</a:t>
            </a:r>
          </a:p>
          <a:p>
            <a:r>
              <a:rPr lang="en-US" dirty="0"/>
              <a:t>If we change the value of a, it will change which condition is true</a:t>
            </a:r>
          </a:p>
          <a:p>
            <a:r>
              <a:rPr lang="en-US" dirty="0"/>
              <a:t>And change which one is printed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9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DC22-C01B-45E5-9AE0-4D1BCBB7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38" y="607273"/>
            <a:ext cx="10488261" cy="5569690"/>
          </a:xfrm>
        </p:spPr>
        <p:txBody>
          <a:bodyPr/>
          <a:lstStyle/>
          <a:p>
            <a:r>
              <a:rPr lang="en-US" dirty="0"/>
              <a:t>You can have only as many </a:t>
            </a:r>
            <a:r>
              <a:rPr lang="en-US" dirty="0" err="1"/>
              <a:t>elif</a:t>
            </a:r>
            <a:r>
              <a:rPr lang="en-US" dirty="0"/>
              <a:t> statements in the program as you want.</a:t>
            </a:r>
          </a:p>
          <a:p>
            <a:r>
              <a:rPr lang="en-US" dirty="0"/>
              <a:t>But only 1 else</a:t>
            </a:r>
          </a:p>
          <a:p>
            <a:r>
              <a:rPr lang="en-US" dirty="0"/>
              <a:t>Both </a:t>
            </a:r>
            <a:r>
              <a:rPr lang="en-US" dirty="0" err="1"/>
              <a:t>elif</a:t>
            </a:r>
            <a:r>
              <a:rPr lang="en-US" dirty="0"/>
              <a:t> and else can only come after an if</a:t>
            </a:r>
          </a:p>
        </p:txBody>
      </p:sp>
    </p:spTree>
    <p:extLst>
      <p:ext uri="{BB962C8B-B14F-4D97-AF65-F5344CB8AC3E}">
        <p14:creationId xmlns:p14="http://schemas.microsoft.com/office/powerpoint/2010/main" val="122546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991-F8C1-4076-8FFB-F1FA90B5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7760-E828-4BA3-A328-CC513E8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Ask the user to enter a number</a:t>
            </a:r>
          </a:p>
          <a:p>
            <a:r>
              <a:rPr lang="en-US" dirty="0"/>
              <a:t>If the number they put in is less than 100</a:t>
            </a:r>
          </a:p>
          <a:p>
            <a:r>
              <a:rPr lang="en-US" dirty="0"/>
              <a:t>    print “The number is smaller than 100”</a:t>
            </a:r>
          </a:p>
          <a:p>
            <a:r>
              <a:rPr lang="en-US" dirty="0"/>
              <a:t>If the number is 100</a:t>
            </a:r>
          </a:p>
          <a:p>
            <a:r>
              <a:rPr lang="en-US" dirty="0"/>
              <a:t>   print “The number equals 100”</a:t>
            </a:r>
          </a:p>
          <a:p>
            <a:r>
              <a:rPr lang="en-US" dirty="0"/>
              <a:t>If the number the put in is more than 100</a:t>
            </a:r>
          </a:p>
          <a:p>
            <a:r>
              <a:rPr lang="en-US" dirty="0"/>
              <a:t>    print “</a:t>
            </a:r>
          </a:p>
          <a:p>
            <a:r>
              <a:rPr lang="en-US" dirty="0"/>
              <a:t>a=int(input("Enter a number"))</a:t>
            </a:r>
          </a:p>
          <a:p>
            <a:r>
              <a:rPr lang="en-US" dirty="0"/>
              <a:t>if a&lt;100:</a:t>
            </a:r>
          </a:p>
          <a:p>
            <a:r>
              <a:rPr lang="en-US" dirty="0"/>
              <a:t>    print("The number is less than 100")</a:t>
            </a:r>
          </a:p>
          <a:p>
            <a:r>
              <a:rPr lang="en-US" dirty="0" err="1"/>
              <a:t>elif</a:t>
            </a:r>
            <a:r>
              <a:rPr lang="en-US" dirty="0"/>
              <a:t> a==100:</a:t>
            </a:r>
          </a:p>
          <a:p>
            <a:r>
              <a:rPr lang="en-US" dirty="0"/>
              <a:t>    print("The number is equal to 100")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print("The number is bigger than 100")</a:t>
            </a:r>
          </a:p>
          <a:p>
            <a:r>
              <a:rPr lang="en-US" dirty="0"/>
              <a:t>The number is more than 100”</a:t>
            </a:r>
          </a:p>
        </p:txBody>
      </p:sp>
    </p:spTree>
    <p:extLst>
      <p:ext uri="{BB962C8B-B14F-4D97-AF65-F5344CB8AC3E}">
        <p14:creationId xmlns:p14="http://schemas.microsoft.com/office/powerpoint/2010/main" val="4483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DB3-32F9-467E-B6E3-D6FCAF2C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6FE2-C474-41DC-8F6F-499E7A73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Ask the user to enter today’s day of the week</a:t>
            </a:r>
          </a:p>
          <a:p>
            <a:r>
              <a:rPr lang="en-US" dirty="0"/>
              <a:t>If they enter Monday, Tuesday, Wednesday, Thursday, or Friday:</a:t>
            </a:r>
          </a:p>
          <a:p>
            <a:r>
              <a:rPr lang="en-US" dirty="0"/>
              <a:t>      print “weekday”</a:t>
            </a:r>
          </a:p>
          <a:p>
            <a:r>
              <a:rPr lang="en-US" dirty="0"/>
              <a:t>If the they enter Saturday or Sunday</a:t>
            </a:r>
          </a:p>
          <a:p>
            <a:r>
              <a:rPr lang="en-US" dirty="0"/>
              <a:t>    </a:t>
            </a:r>
            <a:r>
              <a:rPr lang="en-US"/>
              <a:t>print “weekend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day=input("What day is it today?")if day=="Monday":    print("Weekday")</a:t>
            </a:r>
            <a:r>
              <a:rPr lang="en-US" dirty="0" err="1"/>
              <a:t>elif</a:t>
            </a:r>
            <a:r>
              <a:rPr lang="en-US" dirty="0"/>
              <a:t> day=="Tuesday":    print("Weekday")</a:t>
            </a:r>
            <a:r>
              <a:rPr lang="en-US" dirty="0" err="1"/>
              <a:t>elif</a:t>
            </a:r>
            <a:r>
              <a:rPr lang="en-US" dirty="0"/>
              <a:t> day=="Wednesday":    print("Weekday")</a:t>
            </a:r>
            <a:r>
              <a:rPr lang="en-US" dirty="0" err="1"/>
              <a:t>elif</a:t>
            </a:r>
            <a:r>
              <a:rPr lang="en-US" dirty="0"/>
              <a:t> day=="Thursday":    print("Weekday")</a:t>
            </a:r>
            <a:r>
              <a:rPr lang="en-US" dirty="0" err="1"/>
              <a:t>elif</a:t>
            </a:r>
            <a:r>
              <a:rPr lang="en-US" dirty="0"/>
              <a:t> day=="Friday":    print("Weekday")</a:t>
            </a:r>
            <a:r>
              <a:rPr lang="en-US" dirty="0" err="1"/>
              <a:t>elif</a:t>
            </a:r>
            <a:r>
              <a:rPr lang="en-US" dirty="0"/>
              <a:t> day=="Saturday":    print("</a:t>
            </a:r>
            <a:r>
              <a:rPr lang="en-US" dirty="0" err="1"/>
              <a:t>Weekdend</a:t>
            </a:r>
            <a:r>
              <a:rPr lang="en-US" dirty="0"/>
              <a:t>")</a:t>
            </a:r>
            <a:r>
              <a:rPr lang="en-US" dirty="0" err="1"/>
              <a:t>elif</a:t>
            </a:r>
            <a:r>
              <a:rPr lang="en-US" dirty="0"/>
              <a:t> day=="Sunday":    print("</a:t>
            </a:r>
            <a:r>
              <a:rPr lang="en-US" dirty="0" err="1"/>
              <a:t>Weekdend</a:t>
            </a:r>
            <a:r>
              <a:rPr lang="en-US" dirty="0"/>
              <a:t>")else:    print("This is not a correct input")</a:t>
            </a:r>
          </a:p>
        </p:txBody>
      </p:sp>
    </p:spTree>
    <p:extLst>
      <p:ext uri="{BB962C8B-B14F-4D97-AF65-F5344CB8AC3E}">
        <p14:creationId xmlns:p14="http://schemas.microsoft.com/office/powerpoint/2010/main" val="27907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C976-3C94-4AD0-91EE-31C8A7C5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F631-A634-4E70-8C43-D8151C68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if statement checks if something is true or false</a:t>
            </a:r>
          </a:p>
          <a:p>
            <a:r>
              <a:rPr lang="en-US" dirty="0"/>
              <a:t>If it is true, the program will perform the action inside the if statement</a:t>
            </a:r>
          </a:p>
          <a:p>
            <a:r>
              <a:rPr lang="en-US" dirty="0"/>
              <a:t>If it is false it will skip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F92D-9CCF-41D4-8846-48F86015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AA87-D3AF-4122-9307-93C5F91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Ask the user to enter their best friend’s age</a:t>
            </a:r>
          </a:p>
          <a:p>
            <a:r>
              <a:rPr lang="en-US" dirty="0"/>
              <a:t>If the user is older </a:t>
            </a:r>
          </a:p>
          <a:p>
            <a:r>
              <a:rPr lang="en-US" dirty="0"/>
              <a:t>    print “You are older”</a:t>
            </a:r>
          </a:p>
          <a:p>
            <a:r>
              <a:rPr lang="en-US" dirty="0"/>
              <a:t>If their best friend is older</a:t>
            </a:r>
          </a:p>
          <a:p>
            <a:r>
              <a:rPr lang="en-US" dirty="0"/>
              <a:t>    print “Your best friend is older”</a:t>
            </a:r>
          </a:p>
          <a:p>
            <a:r>
              <a:rPr lang="en-US" dirty="0"/>
              <a:t>If they are the same age</a:t>
            </a:r>
          </a:p>
          <a:p>
            <a:r>
              <a:rPr lang="en-US" dirty="0"/>
              <a:t>    print “You are the same age”</a:t>
            </a:r>
          </a:p>
        </p:txBody>
      </p:sp>
    </p:spTree>
    <p:extLst>
      <p:ext uri="{BB962C8B-B14F-4D97-AF65-F5344CB8AC3E}">
        <p14:creationId xmlns:p14="http://schemas.microsoft.com/office/powerpoint/2010/main" val="144777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A2AC-8533-4125-9209-4B244E9F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Buying an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3BC2-B5A9-4829-89C1-B96BF1FA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 price of the item they want to buy</a:t>
            </a:r>
          </a:p>
          <a:p>
            <a:r>
              <a:rPr lang="en-US" dirty="0"/>
              <a:t>Ask them to enter how much money they have</a:t>
            </a:r>
          </a:p>
          <a:p>
            <a:r>
              <a:rPr lang="en-US" dirty="0"/>
              <a:t>If they have enough to buy it</a:t>
            </a:r>
          </a:p>
          <a:p>
            <a:r>
              <a:rPr lang="en-US" dirty="0"/>
              <a:t>    print(“You can buy it”)</a:t>
            </a:r>
          </a:p>
          <a:p>
            <a:r>
              <a:rPr lang="en-US" dirty="0"/>
              <a:t>If the don’t</a:t>
            </a:r>
          </a:p>
          <a:p>
            <a:r>
              <a:rPr lang="en-US" dirty="0"/>
              <a:t>    print(“You don’t have enough”)</a:t>
            </a:r>
          </a:p>
          <a:p>
            <a:r>
              <a:rPr lang="en-US" dirty="0"/>
              <a:t>    Print how much more money they need to be able to buy it like this</a:t>
            </a:r>
          </a:p>
          <a:p>
            <a:r>
              <a:rPr lang="en-US" dirty="0"/>
              <a:t>    “You need ___  dollars more”</a:t>
            </a:r>
          </a:p>
        </p:txBody>
      </p:sp>
    </p:spTree>
    <p:extLst>
      <p:ext uri="{BB962C8B-B14F-4D97-AF65-F5344CB8AC3E}">
        <p14:creationId xmlns:p14="http://schemas.microsoft.com/office/powerpoint/2010/main" val="91182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A9AE-BC1E-4ABD-AD89-61510891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Preteen/Teenager/Adult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38DC-A49D-45FB-ACF0-34E7F862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If their age is less than 13</a:t>
            </a:r>
          </a:p>
          <a:p>
            <a:r>
              <a:rPr lang="en-US" dirty="0"/>
              <a:t>    Print “You are a preteen”</a:t>
            </a:r>
          </a:p>
          <a:p>
            <a:r>
              <a:rPr lang="en-US" dirty="0"/>
              <a:t>If their age is between 13 and 19</a:t>
            </a:r>
          </a:p>
          <a:p>
            <a:r>
              <a:rPr lang="en-US" dirty="0"/>
              <a:t>    Print “You are a teenager”</a:t>
            </a:r>
          </a:p>
          <a:p>
            <a:r>
              <a:rPr lang="en-US" dirty="0"/>
              <a:t>If their age is 20 and above</a:t>
            </a:r>
          </a:p>
          <a:p>
            <a:r>
              <a:rPr lang="en-US" dirty="0"/>
              <a:t>    Print “You are an adult”</a:t>
            </a:r>
          </a:p>
        </p:txBody>
      </p:sp>
    </p:spTree>
    <p:extLst>
      <p:ext uri="{BB962C8B-B14F-4D97-AF65-F5344CB8AC3E}">
        <p14:creationId xmlns:p14="http://schemas.microsoft.com/office/powerpoint/2010/main" val="108173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761-EE78-40E1-A62A-4E0B720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6: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5FD1-14E6-4E71-8601-07D5CB06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allows the user to create a shape</a:t>
            </a:r>
          </a:p>
          <a:p>
            <a:r>
              <a:rPr lang="en-US" dirty="0"/>
              <a:t>Ask the user to enter the length of the shape</a:t>
            </a:r>
          </a:p>
          <a:p>
            <a:r>
              <a:rPr lang="en-US" dirty="0"/>
              <a:t>Ask the user to enter the width of shape</a:t>
            </a:r>
          </a:p>
          <a:p>
            <a:r>
              <a:rPr lang="en-US" dirty="0"/>
              <a:t>If the length and width are equal, print “It is a square”</a:t>
            </a:r>
          </a:p>
          <a:p>
            <a:r>
              <a:rPr lang="en-US" dirty="0"/>
              <a:t>If they are not equal, print “It is not a square”</a:t>
            </a:r>
          </a:p>
        </p:txBody>
      </p:sp>
    </p:spTree>
    <p:extLst>
      <p:ext uri="{BB962C8B-B14F-4D97-AF65-F5344CB8AC3E}">
        <p14:creationId xmlns:p14="http://schemas.microsoft.com/office/powerpoint/2010/main" val="370951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CE0-60ED-440A-A0B6-EC8A4E0E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78" y="788757"/>
            <a:ext cx="10537122" cy="5388206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The print statement is indented</a:t>
            </a:r>
          </a:p>
          <a:p>
            <a:r>
              <a:rPr lang="en-US" dirty="0"/>
              <a:t>This means that you have to press tab or press spacebar 4 times before you type it</a:t>
            </a:r>
          </a:p>
          <a:p>
            <a:r>
              <a:rPr lang="en-US" dirty="0"/>
              <a:t>You have to do this for everything inside the if statements</a:t>
            </a:r>
          </a:p>
          <a:p>
            <a:r>
              <a:rPr lang="en-US" dirty="0"/>
              <a:t>Otherwise, there will be an error</a:t>
            </a:r>
          </a:p>
          <a:p>
            <a:r>
              <a:rPr lang="en-US" dirty="0"/>
              <a:t>Also to check is something is true you have to use 2 equal signs</a:t>
            </a:r>
          </a:p>
          <a:p>
            <a:r>
              <a:rPr lang="en-US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13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4A16-FC4F-4810-85A4-25923E7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58" y="523511"/>
            <a:ext cx="10530142" cy="5653452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Here the condition is true. A does equal 10.</a:t>
            </a:r>
          </a:p>
          <a:p>
            <a:r>
              <a:rPr lang="en-US" dirty="0"/>
              <a:t>So it will print The number is 10.</a:t>
            </a:r>
          </a:p>
          <a:p>
            <a:r>
              <a:rPr lang="en-US" dirty="0"/>
              <a:t>Now change a to 15</a:t>
            </a:r>
          </a:p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dirty="0"/>
              <a:t>Here the condition became false. A does not equal 10.</a:t>
            </a:r>
          </a:p>
          <a:p>
            <a:r>
              <a:rPr lang="en-US" dirty="0"/>
              <a:t>So it will not print The number is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220-EB8A-4127-834B-03A1A9F9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E8A0-D817-4AAF-886E-C7B43AFF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Else is used after the if statement if you want to tell the program what to do if the condition is false</a:t>
            </a:r>
          </a:p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print(“The number is not 10”)</a:t>
            </a:r>
          </a:p>
          <a:p>
            <a:r>
              <a:rPr lang="en-US" dirty="0"/>
              <a:t>The else starts on a new line</a:t>
            </a:r>
          </a:p>
          <a:p>
            <a:r>
              <a:rPr lang="en-US" dirty="0"/>
              <a:t>And must be lined up the same as the if, so don’t press tab or spaces</a:t>
            </a:r>
          </a:p>
          <a:p>
            <a:r>
              <a:rPr lang="en-US" dirty="0"/>
              <a:t>But everything inside the else must also be indented</a:t>
            </a:r>
          </a:p>
          <a:p>
            <a:r>
              <a:rPr lang="en-US" dirty="0"/>
              <a:t>So must press tab or space 4 times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8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3549-C55F-4720-8674-60197E57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98" y="760837"/>
            <a:ext cx="10544102" cy="5416126"/>
          </a:xfrm>
        </p:spPr>
        <p:txBody>
          <a:bodyPr/>
          <a:lstStyle/>
          <a:p>
            <a:r>
              <a:rPr lang="en-US" b="1" dirty="0"/>
              <a:t>a=15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not 10”)</a:t>
            </a:r>
          </a:p>
          <a:p>
            <a:r>
              <a:rPr lang="en-US" dirty="0"/>
              <a:t>Here the if is false, so it will skip it and go to else</a:t>
            </a:r>
          </a:p>
          <a:p>
            <a:r>
              <a:rPr lang="en-US" dirty="0"/>
              <a:t>So it will print The number is not 10</a:t>
            </a:r>
          </a:p>
        </p:txBody>
      </p:sp>
    </p:spTree>
    <p:extLst>
      <p:ext uri="{BB962C8B-B14F-4D97-AF65-F5344CB8AC3E}">
        <p14:creationId xmlns:p14="http://schemas.microsoft.com/office/powerpoint/2010/main" val="31317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8F0C-3524-4A2D-B438-00B6CA7A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3313"/>
            <a:ext cx="10630191" cy="5583650"/>
          </a:xfrm>
        </p:spPr>
        <p:txBody>
          <a:bodyPr/>
          <a:lstStyle/>
          <a:p>
            <a:r>
              <a:rPr lang="en-US" b="1" dirty="0"/>
              <a:t>a=10</a:t>
            </a:r>
          </a:p>
          <a:p>
            <a:r>
              <a:rPr lang="en-US" b="1" dirty="0"/>
              <a:t>if a==10:</a:t>
            </a:r>
          </a:p>
          <a:p>
            <a:r>
              <a:rPr lang="en-US" b="1" dirty="0"/>
              <a:t>    print(“The number is 10”)</a:t>
            </a:r>
          </a:p>
          <a:p>
            <a:r>
              <a:rPr lang="en-US" b="1" dirty="0"/>
              <a:t>else:</a:t>
            </a:r>
          </a:p>
          <a:p>
            <a:r>
              <a:rPr lang="en-US" b="1" dirty="0"/>
              <a:t>    print(“The number is not 10”)</a:t>
            </a:r>
          </a:p>
          <a:p>
            <a:r>
              <a:rPr lang="en-US" dirty="0"/>
              <a:t>But if we change a back to 10 the if becomes true</a:t>
            </a:r>
          </a:p>
          <a:p>
            <a:r>
              <a:rPr lang="en-US" dirty="0"/>
              <a:t>So it will do what is in the if statement and skip the else</a:t>
            </a:r>
          </a:p>
          <a:p>
            <a:r>
              <a:rPr lang="en-US" dirty="0"/>
              <a:t>It will only print The number is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73C7-EA1A-4714-B38E-A44DA010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you can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362C-207B-452D-8BF2-5EC5EFF9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you can check in the if statement</a:t>
            </a:r>
          </a:p>
          <a:p>
            <a:r>
              <a:rPr lang="en-US" dirty="0"/>
              <a:t>To check if 2 things are equal use </a:t>
            </a:r>
            <a:r>
              <a:rPr lang="en-US" b="1" dirty="0"/>
              <a:t>==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b=5</a:t>
            </a:r>
          </a:p>
          <a:p>
            <a:r>
              <a:rPr lang="en-US" dirty="0"/>
              <a:t>If a==b:</a:t>
            </a:r>
          </a:p>
          <a:p>
            <a:r>
              <a:rPr lang="en-US" dirty="0"/>
              <a:t>    print(“The numbers are equal”)</a:t>
            </a:r>
          </a:p>
        </p:txBody>
      </p:sp>
    </p:spTree>
    <p:extLst>
      <p:ext uri="{BB962C8B-B14F-4D97-AF65-F5344CB8AC3E}">
        <p14:creationId xmlns:p14="http://schemas.microsoft.com/office/powerpoint/2010/main" val="20573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05B0-E346-4653-B513-871063F6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37" y="425789"/>
            <a:ext cx="10592963" cy="5751174"/>
          </a:xfrm>
        </p:spPr>
        <p:txBody>
          <a:bodyPr/>
          <a:lstStyle/>
          <a:p>
            <a:r>
              <a:rPr lang="en-US" dirty="0"/>
              <a:t>To check if they are not equal use </a:t>
            </a:r>
            <a:r>
              <a:rPr lang="en-US" b="1" dirty="0"/>
              <a:t>!=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b=7</a:t>
            </a:r>
          </a:p>
          <a:p>
            <a:r>
              <a:rPr lang="en-US" dirty="0"/>
              <a:t>If a!=b:</a:t>
            </a:r>
          </a:p>
          <a:p>
            <a:r>
              <a:rPr lang="en-US" dirty="0"/>
              <a:t>    print(“The numbers are not equal”)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1367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Verdana</vt:lpstr>
      <vt:lpstr>Office Theme</vt:lpstr>
      <vt:lpstr>If/Else Statements</vt:lpstr>
      <vt:lpstr>If statement </vt:lpstr>
      <vt:lpstr>PowerPoint Presentation</vt:lpstr>
      <vt:lpstr>PowerPoint Presentation</vt:lpstr>
      <vt:lpstr>Else statement</vt:lpstr>
      <vt:lpstr>PowerPoint Presentation</vt:lpstr>
      <vt:lpstr>PowerPoint Presentation</vt:lpstr>
      <vt:lpstr>Conditions you can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elif statement</vt:lpstr>
      <vt:lpstr>PowerPoint Presentation</vt:lpstr>
      <vt:lpstr>PowerPoint Presentation</vt:lpstr>
      <vt:lpstr>Program 1: Numbers</vt:lpstr>
      <vt:lpstr>Program 2: Days</vt:lpstr>
      <vt:lpstr>Program 3:Ages</vt:lpstr>
      <vt:lpstr>Program 4: Buying an item</vt:lpstr>
      <vt:lpstr>Program 5: Preteen/Teenager/Adult</vt:lpstr>
      <vt:lpstr>Program 6: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If/Else Statements</dc:title>
  <dc:creator>16465658677</dc:creator>
  <cp:lastModifiedBy>16465658677</cp:lastModifiedBy>
  <cp:revision>42</cp:revision>
  <dcterms:created xsi:type="dcterms:W3CDTF">2021-07-15T12:52:19Z</dcterms:created>
  <dcterms:modified xsi:type="dcterms:W3CDTF">2021-07-22T16:58:45Z</dcterms:modified>
</cp:coreProperties>
</file>