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9297-EB48-4B09-A886-100E03F7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2B56B-BF0B-421B-BE95-2E23F7D8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A00E-C4BA-469A-BDFB-A11A5704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DC67-27B1-42A1-8242-B1B4B80B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F37D-F258-4281-B4B2-9003C444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94AA-C1F2-4C06-B2D4-01D43402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8478-105F-433C-9C5D-DED143C3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0930-A8C0-43A2-AFDC-2B1EFDBA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61EE-0E2F-4A8D-98FC-4F16429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F0BF-70DA-4565-8A51-DAD1FFD9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9EB9A-9734-4419-B98A-DC2807BB6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822E-E8C4-4131-8ED4-5D0C476E9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4A30-D2F1-4D93-95BE-6CBA0512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5BAA-305F-42DA-971B-963E752C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CF0B-C395-4127-AF4A-BD0ECAA9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2362-206C-4438-9F39-B5F5AF7C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8CC2-1EFD-4D1C-AC49-CCE75EA3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051B-014F-4B2B-9DA9-979BB8A8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1A7C-A9A1-412F-917A-14E12082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16F-D3D1-4C50-BF9C-27BAD2E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2D50-5FAD-414D-A641-4796D9B6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009AA-714B-4CE4-8A49-B8B8C8A5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AE6B-B628-4A68-8F69-8EB7F51D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ECF3-01EE-443A-A0FC-4E036377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D1A9-106C-4E02-9046-F0179F8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B439-E9C5-489F-A15F-517C079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661C-ED74-44CE-99DE-BF68B4B68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2581-BFB3-4922-AA24-CF4D5D5D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BFBE-0F94-4A13-B78A-A5886B0D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F976-8DBA-4F18-B19F-B9368077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F70FC-802B-4AA1-8E71-90D4CD22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317-2E8D-46FA-8976-8A443856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02F6-D912-447E-AA8D-F00D515E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E49C-284F-4E27-B20E-678C412DD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5909B-B2E2-4EB5-9E35-2FF3D4B07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D364-AA0B-4576-9513-C22D758A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41D7C-A2C4-4257-A2CE-3AE20BAD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89967-BAB2-4EEE-886C-BFF107C9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377F-B9C5-41EF-8C2E-8253051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4756-A312-49C5-9B91-97ABC96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EF3B8-94D2-435D-9207-2BE4EACE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115A6-E887-4B64-9E85-AA6068DB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8606-75D2-4867-A3BE-6A7DA63B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0255C-2BAE-4212-B6A3-C3564D73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39C6C-F4A0-4E71-BB42-71FCCE50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ECC5-51D2-48C1-A44B-D8FEC30E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D260-3126-4364-B721-1B697F6B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4D35-F324-4027-8159-19FC8937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A4FD1-75B5-4A2F-8379-0BB91B96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0915-A852-4D1F-964F-FD3C2A3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4817-CC35-40C7-AEF4-01587445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7B22-1BDC-41BA-9D5C-8697E1D1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97A-A0B4-4524-85DC-93DBE3B0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EA74A-BC01-4640-BB5B-27832E4E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BBA1-434B-42CE-81E0-E61211F2D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729-4F5C-434E-96F2-D10E25C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1D264-C593-48F4-A68A-AC110B25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7B625-6452-4483-AE90-C1913A5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52A76-6DF3-4F19-A917-C4D46AEE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4FBA-45A9-4F84-92EB-1ADBC4C3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CE1B-7173-45EE-9515-075D30033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A8D9-99E9-408F-A6A6-8ECFE7273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05AF-2F3D-403A-8C1D-300E32D4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D56E-4597-418B-97E2-6E816BA5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063E-87F2-4ECF-B6F9-E176CDB50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FB3C-6327-4A35-8CDE-DF9F8405A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1</a:t>
            </a:r>
            <a:r>
              <a:rPr lang="en-US" baseline="30000" dirty="0"/>
              <a:t>st</a:t>
            </a:r>
            <a:r>
              <a:rPr lang="en-US" dirty="0"/>
              <a:t> Game:</a:t>
            </a:r>
            <a:br>
              <a:rPr lang="en-US" dirty="0"/>
            </a:br>
            <a:r>
              <a:rPr lang="en-US" dirty="0"/>
              <a:t>Rock Paper Scissors</a:t>
            </a:r>
          </a:p>
        </p:txBody>
      </p:sp>
    </p:spTree>
    <p:extLst>
      <p:ext uri="{BB962C8B-B14F-4D97-AF65-F5344CB8AC3E}">
        <p14:creationId xmlns:p14="http://schemas.microsoft.com/office/powerpoint/2010/main" val="20194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6E58-23C4-4227-B0E6-A5E1F931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18" y="691035"/>
            <a:ext cx="10516182" cy="5485928"/>
          </a:xfrm>
        </p:spPr>
        <p:txBody>
          <a:bodyPr/>
          <a:lstStyle/>
          <a:p>
            <a:r>
              <a:rPr lang="en-US" dirty="0"/>
              <a:t>The task is to create a Rock Paper Scissors using everything we have learned so far</a:t>
            </a:r>
          </a:p>
          <a:p>
            <a:r>
              <a:rPr lang="en-US" dirty="0"/>
              <a:t>This will require:</a:t>
            </a:r>
          </a:p>
          <a:p>
            <a:pPr marL="0" indent="0">
              <a:buNone/>
            </a:pPr>
            <a:r>
              <a:rPr lang="en-US" dirty="0"/>
              <a:t>      1. using strings, numbers, and variables</a:t>
            </a:r>
          </a:p>
          <a:p>
            <a:r>
              <a:rPr lang="en-US" dirty="0"/>
              <a:t>     2. taking user input</a:t>
            </a:r>
          </a:p>
          <a:p>
            <a:r>
              <a:rPr lang="en-US" dirty="0"/>
              <a:t>     3. using if/else statements</a:t>
            </a:r>
          </a:p>
          <a:p>
            <a:r>
              <a:rPr lang="en-US" dirty="0"/>
              <a:t>The game will be a single player game for now. It can be updated to a 2-player game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9390-856F-4F2E-A523-4764BE31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game should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6CCF-C377-40F9-96D7-C9291630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Allow the user to choose Rock, Paper, or Scissors from the keyboard (take user input).</a:t>
            </a:r>
          </a:p>
          <a:p>
            <a:r>
              <a:rPr lang="en-US" dirty="0"/>
              <a:t>2. Allow the computer to choose Rock, Paper, or Scissors. The computer’s choice should not be shown to the user.</a:t>
            </a:r>
          </a:p>
          <a:p>
            <a:r>
              <a:rPr lang="en-US" dirty="0"/>
              <a:t>3. Determine who won and output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204-998F-4156-911F-A9D00C1A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9016-E961-4464-A3E3-4193D493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must allow the user to select Rock, Paper, or Scissor and let the program remember the user’s choice.</a:t>
            </a:r>
          </a:p>
          <a:p>
            <a:r>
              <a:rPr lang="en-US" dirty="0"/>
              <a:t>This means we have to create a variable to store the user’s choice.</a:t>
            </a:r>
          </a:p>
          <a:p>
            <a:r>
              <a:rPr lang="en-US" dirty="0"/>
              <a:t>There are many ways of taking user input for this game.</a:t>
            </a:r>
          </a:p>
          <a:p>
            <a:r>
              <a:rPr lang="en-US" dirty="0"/>
              <a:t>We can ask the user to type in “Rock”, “Paper”, or “Scissor”</a:t>
            </a:r>
          </a:p>
          <a:p>
            <a:r>
              <a:rPr lang="en-US" dirty="0"/>
              <a:t>Or we can shorten it by having them enter “r” for Rock, “p” for Paper, of “s” for Scissor.</a:t>
            </a:r>
          </a:p>
        </p:txBody>
      </p:sp>
    </p:spTree>
    <p:extLst>
      <p:ext uri="{BB962C8B-B14F-4D97-AF65-F5344CB8AC3E}">
        <p14:creationId xmlns:p14="http://schemas.microsoft.com/office/powerpoint/2010/main" val="360769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8DD-F6D5-46D3-B6C1-01378B1D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the computer to choose Rock, Paper, or Scissor using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C518-FE3E-464B-A005-F48BF986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computer games use random numbers to do things within a game.</a:t>
            </a:r>
          </a:p>
          <a:p>
            <a:r>
              <a:rPr lang="en-US" dirty="0"/>
              <a:t>This is to ensure that the game is fair, so that the computer makes a choice as if it does not know what the user chose.</a:t>
            </a:r>
          </a:p>
          <a:p>
            <a:r>
              <a:rPr lang="en-US" dirty="0"/>
              <a:t>To use random numbers you must start your program with </a:t>
            </a:r>
          </a:p>
          <a:p>
            <a:r>
              <a:rPr lang="en-US" b="1" dirty="0"/>
              <a:t>   import random</a:t>
            </a:r>
          </a:p>
          <a:p>
            <a:r>
              <a:rPr lang="en-US" dirty="0"/>
              <a:t>Next, since we have 3 possible choices (rock, paper, or scissor), we only need to use number. </a:t>
            </a:r>
          </a:p>
          <a:p>
            <a:r>
              <a:rPr lang="en-US" dirty="0"/>
              <a:t>   We can let 1 be Rock, 2 be Paper, 3 be Scissors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2D41-AD32-4B41-93FD-5CC8551E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8" y="558412"/>
            <a:ext cx="10544102" cy="5618551"/>
          </a:xfrm>
        </p:spPr>
        <p:txBody>
          <a:bodyPr/>
          <a:lstStyle/>
          <a:p>
            <a:r>
              <a:rPr lang="en-US" dirty="0"/>
              <a:t>We must create a variable for the random number:</a:t>
            </a:r>
          </a:p>
          <a:p>
            <a:r>
              <a:rPr lang="en-US" dirty="0"/>
              <a:t>    </a:t>
            </a:r>
            <a:r>
              <a:rPr lang="en-US" b="1" dirty="0"/>
              <a:t>number=</a:t>
            </a:r>
            <a:r>
              <a:rPr lang="en-US" b="1" dirty="0" err="1"/>
              <a:t>random.randint</a:t>
            </a:r>
            <a:r>
              <a:rPr lang="en-US" b="1" dirty="0"/>
              <a:t>(1,3)</a:t>
            </a:r>
          </a:p>
          <a:p>
            <a:r>
              <a:rPr lang="en-US" dirty="0"/>
              <a:t>This uses the random number generator to randomly choose a number from 1 to 3</a:t>
            </a:r>
          </a:p>
          <a:p>
            <a:r>
              <a:rPr lang="en-US" dirty="0"/>
              <a:t>Next we must use that number to save to computer’s choice in a variable:</a:t>
            </a:r>
          </a:p>
          <a:p>
            <a:r>
              <a:rPr lang="en-US" dirty="0"/>
              <a:t>    If the number is 1, the computer’s choice is Rock</a:t>
            </a:r>
          </a:p>
          <a:p>
            <a:r>
              <a:rPr lang="en-US" dirty="0"/>
              <a:t>    If the number is 2, the computer’s choice is Paper</a:t>
            </a:r>
          </a:p>
          <a:p>
            <a:r>
              <a:rPr lang="en-US" dirty="0"/>
              <a:t>    If the number is 3, the computer’s choice is Scissors</a:t>
            </a:r>
          </a:p>
        </p:txBody>
      </p:sp>
    </p:spTree>
    <p:extLst>
      <p:ext uri="{BB962C8B-B14F-4D97-AF65-F5344CB8AC3E}">
        <p14:creationId xmlns:p14="http://schemas.microsoft.com/office/powerpoint/2010/main" val="36651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291F-3FD4-4A1A-8B65-07456BA6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who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4AB1-6DB0-4604-8D03-6F44C51F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must compare the user’s choice and computers choice and output the results of the game.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Rock beats Scissor</a:t>
            </a:r>
          </a:p>
          <a:p>
            <a:r>
              <a:rPr lang="en-US" dirty="0"/>
              <a:t>   Paper beats Rock</a:t>
            </a:r>
          </a:p>
          <a:p>
            <a:r>
              <a:rPr lang="en-US" dirty="0"/>
              <a:t>   Scissor beats Paper</a:t>
            </a:r>
          </a:p>
          <a:p>
            <a:r>
              <a:rPr lang="en-US" dirty="0"/>
              <a:t>   If both chose same thing, </a:t>
            </a:r>
            <a:r>
              <a:rPr lang="en-US"/>
              <a:t>the it’s a </a:t>
            </a:r>
            <a:r>
              <a:rPr lang="en-US" dirty="0"/>
              <a:t>tie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061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Making 1st Game: Rock Paper Scissors</vt:lpstr>
      <vt:lpstr>PowerPoint Presentation</vt:lpstr>
      <vt:lpstr>What the game should do</vt:lpstr>
      <vt:lpstr>Taking user input</vt:lpstr>
      <vt:lpstr>Allow the computer to choose Rock, Paper, or Scissor using random numbers</vt:lpstr>
      <vt:lpstr>PowerPoint Presentation</vt:lpstr>
      <vt:lpstr>Determine who won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16465658677</dc:creator>
  <cp:lastModifiedBy>16465658677</cp:lastModifiedBy>
  <cp:revision>16</cp:revision>
  <dcterms:created xsi:type="dcterms:W3CDTF">2021-07-20T04:44:03Z</dcterms:created>
  <dcterms:modified xsi:type="dcterms:W3CDTF">2021-07-20T05:37:00Z</dcterms:modified>
</cp:coreProperties>
</file>