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>
        <p:scale>
          <a:sx n="90" d="100"/>
          <a:sy n="90" d="100"/>
        </p:scale>
        <p:origin x="2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C2EA-D308-4CAF-B1D9-47E17447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3BF8F-1762-4931-B684-8179FB561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0D16-AFF2-40FF-9364-3CFB434E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6A7F-960F-4875-8D01-C27A3605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0D69-F86B-473F-B266-9D615DC9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4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7A88-6556-452E-9807-6307479D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6B4B0-564B-425D-869A-01C9BAB94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93A5-1DE4-4CF8-BA66-CE60A6F4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74EB-0BF7-4B1C-A291-9E0AF666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C73E-1166-4E40-945F-27AECCB1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D9DA6-C003-4A54-8E78-61AF855ED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2F246-CA56-42F7-86BD-BAE44E70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8B131-B20E-4A3B-91E7-89EE13F4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189D-E20C-4F11-8B82-66BC6063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98EB-8989-45C3-A92A-51921021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DE03-76EC-4272-B128-75859BE2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76B1-37D1-4D61-A044-B8C48102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366B-4F96-4C95-A203-B0C421C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9755-38F5-4B76-913B-939CB44A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5C35-82DC-4E1F-BA90-85F09B14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8C99-667F-453A-B3FA-5E7B2767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038CB-1B0D-459A-A1C5-470BD81C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164C-0810-41D5-A62D-12FFBB37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B3B2-ED18-433F-A105-C06C5BD3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2137-FE83-4293-B220-3B16083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CA8B-378F-46CF-B51D-5362A7CC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2103-3A82-4641-839B-CD977BBC0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84E16-F5B9-4FAA-8F57-4E7972F21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686F-D851-4818-AC80-A93CE802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4DF4-A892-40CE-B8BC-E60C6B3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7643-795F-46CE-BDCF-7AE0DEA9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29D2-FFE3-47F9-9F8A-030C7987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162C-45DD-4087-B380-E432B188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AE589-E87B-4EAD-B718-0DDA9806D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7845C-5F4E-4A23-8E23-5FEEBD99F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9D8E0-6B03-4246-9AFC-FB4A21AA0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7F618-9066-470E-9B07-8EC19DAA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E792A-24B3-4BD5-BC93-9ABAC3EB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9433D-13CA-41CD-90A9-F46AEE4F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3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3A6D-54A5-426D-89CC-56815A01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24552-1F39-439A-97D9-4EC6BD09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CF89-81A4-4552-A729-065E37DA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77788-FFC4-4BD3-A91D-DB42110C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E34DA-00A5-476C-B5FD-0BB7EB06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AABF7-C022-49BD-AD3A-DB3A450D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305E-60A8-4507-A4E4-573A1FA1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0282-744E-44F6-87A7-7F900EF2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A07E-27D1-4243-85D7-85C8FFB5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612C7-8E65-46C7-B880-33FEA407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8AF90-A686-4D2B-B0A5-E48561D8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3E962-DAA1-42A7-B700-2BF80C69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983E1-D7E1-44B0-8D91-54F67F73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2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F31B-85A4-4E48-8CF0-4FFFE2EE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A8BFF-9070-4EA0-86D9-84DA72F3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4A6CC-FD9E-471F-ADA5-D486A9ABF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152C1-8E98-4D6A-B1F9-19A81846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99CE-A3A5-4A9A-9DE4-0EC41B52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8EB5D-6820-4E6C-82DE-992EB19F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9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B5566-BA7F-487F-892E-DE6DFF8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68B3A-E60A-4AB3-AF30-A1685D6B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79DF-6CD8-4413-8A78-B17C8E7BC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48F3-8EAA-4AD6-A9AE-214C68C5E07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C2E1-750A-4832-B10A-0A2BE6B77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9200-B421-4CF1-8CCF-439D32DB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D80A91-FA95-4BC1-A59D-76A5E62A5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8" y="1202786"/>
            <a:ext cx="9708859" cy="4719841"/>
          </a:xfrm>
        </p:spPr>
        <p:txBody>
          <a:bodyPr>
            <a:normAutofit/>
          </a:bodyPr>
          <a:lstStyle/>
          <a:p>
            <a:r>
              <a:rPr lang="en-US" sz="3600" dirty="0"/>
              <a:t>Review: Print Statements</a:t>
            </a:r>
          </a:p>
          <a:p>
            <a:r>
              <a:rPr lang="en-US" dirty="0"/>
              <a:t>print(“Hello World”) #this is a string. Prints Hello World</a:t>
            </a:r>
          </a:p>
          <a:p>
            <a:r>
              <a:rPr lang="en-US" dirty="0"/>
              <a:t>print(5) #this is an integer. Prints 5</a:t>
            </a:r>
          </a:p>
          <a:p>
            <a:r>
              <a:rPr lang="en-US" dirty="0"/>
              <a:t>print(10+2) #also and integer. Solves the equation and prints 7</a:t>
            </a:r>
          </a:p>
          <a:p>
            <a:r>
              <a:rPr lang="en-US" dirty="0"/>
              <a:t>print(“5+2”) #this is a string because it’s in quotes. Prints 5+2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5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E008-57BC-4390-85C9-C589BF4C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5: Poem 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B22B-2D87-46CF-8259-4B70D640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Take this poem:</a:t>
            </a:r>
          </a:p>
          <a:p>
            <a:r>
              <a:rPr lang="en-US" dirty="0"/>
              <a:t>“Roses are </a:t>
            </a:r>
            <a:r>
              <a:rPr lang="en-US" u="sng" dirty="0"/>
              <a:t>red</a:t>
            </a:r>
            <a:r>
              <a:rPr lang="en-US" dirty="0"/>
              <a:t>”</a:t>
            </a:r>
          </a:p>
          <a:p>
            <a:r>
              <a:rPr lang="en-US" dirty="0"/>
              <a:t>“Violets are </a:t>
            </a:r>
            <a:r>
              <a:rPr lang="en-US" u="sng" dirty="0"/>
              <a:t>blue</a:t>
            </a:r>
            <a:r>
              <a:rPr lang="en-US" dirty="0"/>
              <a:t>”</a:t>
            </a:r>
          </a:p>
          <a:p>
            <a:r>
              <a:rPr lang="en-US" dirty="0"/>
              <a:t>“Sugar is </a:t>
            </a:r>
            <a:r>
              <a:rPr lang="en-US" u="sng" dirty="0"/>
              <a:t>sweet</a:t>
            </a:r>
            <a:r>
              <a:rPr lang="en-US" dirty="0"/>
              <a:t>”</a:t>
            </a:r>
          </a:p>
          <a:p>
            <a:r>
              <a:rPr lang="en-US" dirty="0"/>
              <a:t>“So are </a:t>
            </a:r>
            <a:r>
              <a:rPr lang="en-US" u="sng" dirty="0"/>
              <a:t>you</a:t>
            </a:r>
            <a:r>
              <a:rPr lang="en-US" dirty="0"/>
              <a:t>”</a:t>
            </a:r>
          </a:p>
          <a:p>
            <a:r>
              <a:rPr lang="en-US" dirty="0"/>
              <a:t>Ask the user to enter 4 words</a:t>
            </a:r>
          </a:p>
          <a:p>
            <a:r>
              <a:rPr lang="en-US" dirty="0"/>
              <a:t>Print out the poem again but replacing each underlined word with one of the words the user entered.</a:t>
            </a:r>
          </a:p>
          <a:p>
            <a:r>
              <a:rPr lang="en-US" dirty="0"/>
              <a:t>word1=input("Enter a word")word2=input("Enter second word")word3=input("Enter third word")word4=input("Enter fourth word")print("Roses are", word1)print("Violets are", word2)print("Sugar is", word3)print("So are", word4)</a:t>
            </a:r>
          </a:p>
        </p:txBody>
      </p:sp>
    </p:spTree>
    <p:extLst>
      <p:ext uri="{BB962C8B-B14F-4D97-AF65-F5344CB8AC3E}">
        <p14:creationId xmlns:p14="http://schemas.microsoft.com/office/powerpoint/2010/main" val="132939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B7FF-1B42-48A5-9883-903E74C7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840"/>
            <a:ext cx="10515600" cy="5598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                                    Variables</a:t>
            </a:r>
          </a:p>
          <a:p>
            <a:pPr marL="0" indent="0">
              <a:buNone/>
            </a:pPr>
            <a:r>
              <a:rPr lang="en-US" sz="2400" dirty="0"/>
              <a:t>      name=“John”   #puts John into variable name</a:t>
            </a:r>
          </a:p>
          <a:p>
            <a:pPr marL="0" indent="0">
              <a:buNone/>
            </a:pPr>
            <a:r>
              <a:rPr lang="en-US" sz="2400" dirty="0"/>
              <a:t>      age=18   #puts 18 into variable age</a:t>
            </a:r>
          </a:p>
          <a:p>
            <a:pPr marL="0" indent="0">
              <a:buNone/>
            </a:pPr>
            <a:r>
              <a:rPr lang="en-US" sz="2400" dirty="0"/>
              <a:t>     print(name)  #prints John</a:t>
            </a:r>
          </a:p>
          <a:p>
            <a:pPr marL="0" indent="0">
              <a:buNone/>
            </a:pPr>
            <a:r>
              <a:rPr lang="en-US" sz="2400" dirty="0"/>
              <a:t>     print(age)   #prints 18</a:t>
            </a:r>
          </a:p>
          <a:p>
            <a:pPr marL="0" indent="0">
              <a:buNone/>
            </a:pPr>
            <a:r>
              <a:rPr lang="en-US" sz="2400" dirty="0"/>
              <a:t>     print(“My name is “, name) #combines string and variable. Prints My name is John</a:t>
            </a:r>
          </a:p>
          <a:p>
            <a:pPr marL="0" indent="0">
              <a:buNone/>
            </a:pPr>
            <a:r>
              <a:rPr lang="en-US" sz="2400" dirty="0"/>
              <a:t>   print(“I am ”, age, “ years old”) #prints I am 18 years old</a:t>
            </a:r>
          </a:p>
        </p:txBody>
      </p:sp>
    </p:spTree>
    <p:extLst>
      <p:ext uri="{BB962C8B-B14F-4D97-AF65-F5344CB8AC3E}">
        <p14:creationId xmlns:p14="http://schemas.microsoft.com/office/powerpoint/2010/main" val="27607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1C6D-DC3E-4151-85D5-F1FDF207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operations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6C18-1022-4107-9D3C-61677ABA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a=5</a:t>
            </a:r>
          </a:p>
          <a:p>
            <a:pPr marL="0" indent="0">
              <a:buNone/>
            </a:pPr>
            <a:r>
              <a:rPr lang="en-US" dirty="0"/>
              <a:t> b=4</a:t>
            </a:r>
          </a:p>
          <a:p>
            <a:pPr marL="0" indent="0">
              <a:buNone/>
            </a:pPr>
            <a:r>
              <a:rPr lang="en-US" dirty="0"/>
              <a:t> c=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print(c)</a:t>
            </a:r>
          </a:p>
          <a:p>
            <a:pPr marL="0" indent="0">
              <a:buNone/>
            </a:pPr>
            <a:r>
              <a:rPr lang="en-US" dirty="0"/>
              <a:t> d=</a:t>
            </a:r>
            <a:r>
              <a:rPr lang="en-US" dirty="0" err="1"/>
              <a:t>a+b+c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print(d)</a:t>
            </a:r>
          </a:p>
          <a:p>
            <a:pPr marL="0" indent="0">
              <a:buNone/>
            </a:pPr>
            <a:r>
              <a:rPr lang="en-US" dirty="0"/>
              <a:t> d=</a:t>
            </a:r>
            <a:r>
              <a:rPr lang="en-US" dirty="0" err="1"/>
              <a:t>d+d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print(d)</a:t>
            </a:r>
          </a:p>
        </p:txBody>
      </p:sp>
    </p:spTree>
    <p:extLst>
      <p:ext uri="{BB962C8B-B14F-4D97-AF65-F5344CB8AC3E}">
        <p14:creationId xmlns:p14="http://schemas.microsoft.com/office/powerpoint/2010/main" val="230641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A576-24E7-429B-AB11-A3899CF1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Taking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F333-BDAC-4F6D-858A-5C86B7DA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b="1" dirty="0"/>
              <a:t>name=input(“ What’s your name?”) </a:t>
            </a:r>
          </a:p>
          <a:p>
            <a:pPr marL="0" indent="0">
              <a:buNone/>
            </a:pPr>
            <a:r>
              <a:rPr lang="en-US" sz="2600" dirty="0"/>
              <a:t>        #this allows the user of your program to input their name</a:t>
            </a:r>
          </a:p>
          <a:p>
            <a:pPr marL="0" indent="0">
              <a:buNone/>
            </a:pPr>
            <a:r>
              <a:rPr lang="en-US" sz="2600" dirty="0"/>
              <a:t>            and stores it in variable name</a:t>
            </a:r>
          </a:p>
          <a:p>
            <a:pPr marL="0" indent="0">
              <a:buNone/>
            </a:pPr>
            <a:r>
              <a:rPr lang="en-US" sz="2600" b="1" dirty="0"/>
              <a:t>print(name) </a:t>
            </a:r>
            <a:r>
              <a:rPr lang="en-US" sz="2600" dirty="0"/>
              <a:t>#this will print out whatever the user entered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age=int(input(“Enter you age: “)) </a:t>
            </a:r>
            <a:r>
              <a:rPr lang="en-US" sz="2600" dirty="0"/>
              <a:t># int stands for integer. Integer means a   whole number like 1, 2, 3 etc. this allows the user to enter their age.</a:t>
            </a:r>
          </a:p>
          <a:p>
            <a:pPr marL="0" indent="0">
              <a:buNone/>
            </a:pPr>
            <a:r>
              <a:rPr lang="en-US" sz="2600" dirty="0"/>
              <a:t>   #This will only allow the user to enter a number. If they put in letters, there    will be an error.</a:t>
            </a:r>
          </a:p>
          <a:p>
            <a:pPr marL="0" indent="0">
              <a:buNone/>
            </a:pPr>
            <a:r>
              <a:rPr lang="en-US" sz="2600" b="1" dirty="0"/>
              <a:t>print(age) </a:t>
            </a:r>
            <a:r>
              <a:rPr lang="en-US" sz="2600" dirty="0"/>
              <a:t>#will print out the number the user entered as their 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1715-4A4B-4410-9378-FB5E6384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1: Favorite food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C46F-0E3C-45F0-A56E-5359284A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their favorite food.</a:t>
            </a:r>
          </a:p>
          <a:p>
            <a:r>
              <a:rPr lang="en-US" dirty="0"/>
              <a:t>Print out: Your favorite food is </a:t>
            </a:r>
            <a:r>
              <a:rPr lang="en-US" u="sng" dirty="0"/>
              <a:t>whatever the user entered</a:t>
            </a:r>
          </a:p>
          <a:p>
            <a:endParaRPr lang="en-US" u="sng" dirty="0"/>
          </a:p>
          <a:p>
            <a:r>
              <a:rPr lang="en-US" dirty="0"/>
              <a:t>After you finish each program open up Microsoft Word, Notepad or another text program on your computer. Copy and paste it there and save it.</a:t>
            </a:r>
          </a:p>
          <a:p>
            <a:r>
              <a:rPr lang="en-US" dirty="0"/>
              <a:t>food=input("What food do you like?")</a:t>
            </a:r>
          </a:p>
          <a:p>
            <a:r>
              <a:rPr lang="en-US" dirty="0"/>
              <a:t>print(food)</a:t>
            </a:r>
          </a:p>
        </p:txBody>
      </p:sp>
    </p:spTree>
    <p:extLst>
      <p:ext uri="{BB962C8B-B14F-4D97-AF65-F5344CB8AC3E}">
        <p14:creationId xmlns:p14="http://schemas.microsoft.com/office/powerpoint/2010/main" val="175218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1C8-9D30-4264-91B0-CEAE0700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Asking user for their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BBCD-1C1B-4E79-A05C-CADF6D8E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Ask the user to enter their name</a:t>
            </a:r>
          </a:p>
          <a:p>
            <a:r>
              <a:rPr lang="en-US" dirty="0"/>
              <a:t>Ask the user to enter their age</a:t>
            </a:r>
          </a:p>
          <a:p>
            <a:r>
              <a:rPr lang="en-US" dirty="0"/>
              <a:t>Ask the user to enter there date of birth</a:t>
            </a:r>
          </a:p>
          <a:p>
            <a:r>
              <a:rPr lang="en-US" dirty="0"/>
              <a:t>Ask any other information you want</a:t>
            </a:r>
          </a:p>
          <a:p>
            <a:r>
              <a:rPr lang="en-US" dirty="0"/>
              <a:t>Print all of these out</a:t>
            </a:r>
          </a:p>
          <a:p>
            <a:r>
              <a:rPr lang="en-US" dirty="0"/>
              <a:t>name=input("What's your name?")age = int(input("How old are you?"))food=input("What food do you like?")address=input("Where do you live?")print("My name is", name)print(age)    #I am 10print(food)    #My favorite food is </a:t>
            </a:r>
            <a:r>
              <a:rPr lang="en-US" dirty="0" err="1"/>
              <a:t>pizzaprint</a:t>
            </a:r>
            <a:r>
              <a:rPr lang="en-US" dirty="0"/>
              <a:t>(address)    #I live in Staten Island</a:t>
            </a:r>
          </a:p>
        </p:txBody>
      </p:sp>
    </p:spTree>
    <p:extLst>
      <p:ext uri="{BB962C8B-B14F-4D97-AF65-F5344CB8AC3E}">
        <p14:creationId xmlns:p14="http://schemas.microsoft.com/office/powerpoint/2010/main" val="412448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E30D-8A3C-49E4-A189-983B4242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FE4F-9757-4FD6-93A4-620F7447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number1=int(input("Enter a number"))number2=int(input("Enter second number"))print("The sum is", number1+number2)print("The difference is", number1-number2)print("The product is", number1*number2)print("The quotient is", number1/number2)</a:t>
            </a:r>
          </a:p>
        </p:txBody>
      </p:sp>
    </p:spTree>
    <p:extLst>
      <p:ext uri="{BB962C8B-B14F-4D97-AF65-F5344CB8AC3E}">
        <p14:creationId xmlns:p14="http://schemas.microsoft.com/office/powerpoint/2010/main" val="2407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7F6B-1FB3-48E8-BAA1-BC11BB02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2EDC-AC6E-4753-829F-917EA505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a number</a:t>
            </a:r>
          </a:p>
          <a:p>
            <a:r>
              <a:rPr lang="en-US" dirty="0"/>
              <a:t>Ask the user to enter a different number</a:t>
            </a:r>
          </a:p>
          <a:p>
            <a:r>
              <a:rPr lang="en-US" dirty="0"/>
              <a:t>Print out the sum of the 2 numbers</a:t>
            </a:r>
          </a:p>
          <a:p>
            <a:r>
              <a:rPr lang="en-US" dirty="0"/>
              <a:t>Print out the difference of the 2 numbers</a:t>
            </a:r>
          </a:p>
          <a:p>
            <a:r>
              <a:rPr lang="en-US" dirty="0"/>
              <a:t>Print out the product of the 2 numbers</a:t>
            </a:r>
          </a:p>
          <a:p>
            <a:r>
              <a:rPr lang="en-US" dirty="0"/>
              <a:t>Print out the quotient of the 2 numbers</a:t>
            </a:r>
          </a:p>
        </p:txBody>
      </p:sp>
    </p:spTree>
    <p:extLst>
      <p:ext uri="{BB962C8B-B14F-4D97-AF65-F5344CB8AC3E}">
        <p14:creationId xmlns:p14="http://schemas.microsoft.com/office/powerpoint/2010/main" val="292822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ED3A-6CFF-472F-9BB6-AF2113F0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4: What year were you 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B793-1F96-4F0E-AFF7-24446097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their age</a:t>
            </a:r>
          </a:p>
          <a:p>
            <a:r>
              <a:rPr lang="en-US" dirty="0"/>
              <a:t>Calculate and print out the year they were born in</a:t>
            </a:r>
          </a:p>
          <a:p>
            <a:r>
              <a:rPr lang="en-US" dirty="0"/>
              <a:t>Then calculate and print out what year they will turn 100</a:t>
            </a:r>
          </a:p>
          <a:p>
            <a:r>
              <a:rPr lang="en-US" dirty="0"/>
              <a:t>year=int(input("When were you born"))age=2021-yearprint("You are", age)year100=year+100print("You will be 100 in", year100)</a:t>
            </a:r>
          </a:p>
        </p:txBody>
      </p:sp>
    </p:spTree>
    <p:extLst>
      <p:ext uri="{BB962C8B-B14F-4D97-AF65-F5344CB8AC3E}">
        <p14:creationId xmlns:p14="http://schemas.microsoft.com/office/powerpoint/2010/main" val="111592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</TotalTime>
  <Words>786</Words>
  <Application>Microsoft Office PowerPoint</Application>
  <PresentationFormat>Widescreen</PresentationFormat>
  <Paragraphs>66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Mathematical operations with variables</vt:lpstr>
      <vt:lpstr>                          Taking user input</vt:lpstr>
      <vt:lpstr>Program 1: Favorite food</vt:lpstr>
      <vt:lpstr>Program 2: Asking user for their information</vt:lpstr>
      <vt:lpstr>PowerPoint Presentation</vt:lpstr>
      <vt:lpstr>Program 3: Calculator</vt:lpstr>
      <vt:lpstr>Program 4: What year were you born</vt:lpstr>
      <vt:lpstr>Program 5: Poem generator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16465658677</dc:creator>
  <cp:lastModifiedBy>16465658677</cp:lastModifiedBy>
  <cp:revision>36</cp:revision>
  <dcterms:created xsi:type="dcterms:W3CDTF">2021-07-06T01:09:54Z</dcterms:created>
  <dcterms:modified xsi:type="dcterms:W3CDTF">2021-07-09T03:19:27Z</dcterms:modified>
</cp:coreProperties>
</file>