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7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5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2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96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8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2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8123A7A-B282-49EA-A6F9-08A0B9A70C98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1465AC8-DD8A-4827-B263-D81A5261D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1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2079-B8ED-4784-94A2-88B6B742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675" y="577098"/>
            <a:ext cx="9364649" cy="137692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Wide Latin" panose="020A0A07050505020404" pitchFamily="18" charset="0"/>
              </a:rPr>
              <a:t>TrASH CITY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9B2559-B42F-45E9-9ADF-96D0DE30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2462" y="4903975"/>
            <a:ext cx="7167074" cy="137692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Авторы:</a:t>
            </a:r>
          </a:p>
          <a:p>
            <a:r>
              <a:rPr lang="ru-RU" dirty="0">
                <a:solidFill>
                  <a:schemeClr val="tx1"/>
                </a:solidFill>
              </a:rPr>
              <a:t>Илья Чистяков</a:t>
            </a:r>
          </a:p>
          <a:p>
            <a:r>
              <a:rPr lang="ru-RU" dirty="0">
                <a:solidFill>
                  <a:schemeClr val="tx1"/>
                </a:solidFill>
              </a:rPr>
              <a:t>Антон Ванцов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9625E-70AA-41FB-BA77-9251903951EC}"/>
              </a:ext>
            </a:extLst>
          </p:cNvPr>
          <p:cNvSpPr txBox="1"/>
          <p:nvPr/>
        </p:nvSpPr>
        <p:spPr>
          <a:xfrm>
            <a:off x="2011227" y="2736503"/>
            <a:ext cx="825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Интересная развлекательная игра для всех без исключений!</a:t>
            </a:r>
          </a:p>
        </p:txBody>
      </p:sp>
    </p:spTree>
    <p:extLst>
      <p:ext uri="{BB962C8B-B14F-4D97-AF65-F5344CB8AC3E}">
        <p14:creationId xmlns:p14="http://schemas.microsoft.com/office/powerpoint/2010/main" val="153691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35606-35D6-421F-B4CA-47BFB635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/>
              <a:t>история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8DF95-5D23-4026-BE4F-A12DDE7D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83" y="2192772"/>
            <a:ext cx="6984425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будущем люди окончательно перестали заботиться о планете и выбрасывали мусор где попало. Но они не подозревали какие могут быть последствия у их действий…</a:t>
            </a:r>
          </a:p>
          <a:p>
            <a:pPr marL="0" indent="0">
              <a:buNone/>
            </a:pPr>
            <a:r>
              <a:rPr lang="ru-RU" sz="2000" dirty="0"/>
              <a:t>Мусор стал оживать и превращаться в чудовищ, которые продолжают сеять на Земле хаос…</a:t>
            </a:r>
          </a:p>
          <a:p>
            <a:pPr marL="0" indent="0">
              <a:buNone/>
            </a:pPr>
            <a:r>
              <a:rPr lang="ru-RU" sz="2000" dirty="0"/>
              <a:t>Главный герой, за которого играет человек намерен остановить чудищ и очистить планету от мусора!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45442-F93D-4609-9BF2-7B60591F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98" y="1563245"/>
            <a:ext cx="3661493" cy="3661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EA315-C7A4-48C4-B9FE-612CF965E0DD}"/>
              </a:ext>
            </a:extLst>
          </p:cNvPr>
          <p:cNvSpPr txBox="1"/>
          <p:nvPr/>
        </p:nvSpPr>
        <p:spPr>
          <a:xfrm>
            <a:off x="8842682" y="2192772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Главный герой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F07E40A-8FCD-4C6A-B58C-4ABFCC390443}"/>
              </a:ext>
            </a:extLst>
          </p:cNvPr>
          <p:cNvCxnSpPr/>
          <p:nvPr/>
        </p:nvCxnSpPr>
        <p:spPr>
          <a:xfrm>
            <a:off x="7863840" y="2192772"/>
            <a:ext cx="0" cy="31019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FC944-ABFD-4EEB-BD8E-418CB0E2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/>
              <a:t>Суть и 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C60FC-652D-494E-87F9-C29FFFBC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54" y="2645286"/>
            <a:ext cx="3867515" cy="209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Вооружившись маской и санитайзером, главный герой должен оббегать препятствия и собирать монеты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DA46F-CE43-48E7-8A22-B9EEDCBF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607" y="2560890"/>
            <a:ext cx="7810831" cy="4227536"/>
          </a:xfrm>
          <a:prstGeom prst="rect">
            <a:avLst/>
          </a:prstGeom>
          <a:ln w="31750" cap="rnd">
            <a:solidFill>
              <a:schemeClr val="tx1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81521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340C4-8625-47EE-92EF-2E0A4ED6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/>
              <a:t>Суть и 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9C3F1-BC64-4A9E-93EB-0D3AC9F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336" y="2130298"/>
            <a:ext cx="3826764" cy="1686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Монеты – это внутриигровая валюта, при помощи которой можно улучшать санитайзер для более сильной атаки и маску для лучшей защиты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BC427C-EEF8-4E0A-9254-C84676254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17" y="1884425"/>
            <a:ext cx="1449134" cy="1932179"/>
          </a:xfrm>
          <a:prstGeom prst="rect">
            <a:avLst/>
          </a:prstGeom>
          <a:ln w="31750"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AC9C79-437E-47A3-85EB-01C615F0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72" y="4080171"/>
            <a:ext cx="2533828" cy="2541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71ABDE-D081-4D46-BB80-1772DE167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72" y="4080171"/>
            <a:ext cx="2533828" cy="2541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id="{73D2D367-65B5-47CB-901B-19F0329FDDD3}"/>
              </a:ext>
            </a:extLst>
          </p:cNvPr>
          <p:cNvSpPr/>
          <p:nvPr/>
        </p:nvSpPr>
        <p:spPr>
          <a:xfrm>
            <a:off x="9810750" y="4581525"/>
            <a:ext cx="495300" cy="13811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верх 11">
            <a:extLst>
              <a:ext uri="{FF2B5EF4-FFF2-40B4-BE49-F238E27FC236}">
                <a16:creationId xmlns:a16="http://schemas.microsoft.com/office/drawing/2014/main" id="{20EF086E-37CB-49EF-8D90-18C350AF0532}"/>
              </a:ext>
            </a:extLst>
          </p:cNvPr>
          <p:cNvSpPr/>
          <p:nvPr/>
        </p:nvSpPr>
        <p:spPr>
          <a:xfrm>
            <a:off x="2231136" y="4660582"/>
            <a:ext cx="495300" cy="13811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: вверх 12">
            <a:extLst>
              <a:ext uri="{FF2B5EF4-FFF2-40B4-BE49-F238E27FC236}">
                <a16:creationId xmlns:a16="http://schemas.microsoft.com/office/drawing/2014/main" id="{AF8EDC60-FA92-48C0-AA9B-03D34269086A}"/>
              </a:ext>
            </a:extLst>
          </p:cNvPr>
          <p:cNvSpPr/>
          <p:nvPr/>
        </p:nvSpPr>
        <p:spPr>
          <a:xfrm>
            <a:off x="10401300" y="5272087"/>
            <a:ext cx="495300" cy="85248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верх 13">
            <a:extLst>
              <a:ext uri="{FF2B5EF4-FFF2-40B4-BE49-F238E27FC236}">
                <a16:creationId xmlns:a16="http://schemas.microsoft.com/office/drawing/2014/main" id="{131B81A5-5441-4B7B-A50E-E98B46E040CC}"/>
              </a:ext>
            </a:extLst>
          </p:cNvPr>
          <p:cNvSpPr/>
          <p:nvPr/>
        </p:nvSpPr>
        <p:spPr>
          <a:xfrm>
            <a:off x="1613243" y="5351144"/>
            <a:ext cx="495300" cy="95474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нак ''плюс'' 14">
            <a:extLst>
              <a:ext uri="{FF2B5EF4-FFF2-40B4-BE49-F238E27FC236}">
                <a16:creationId xmlns:a16="http://schemas.microsoft.com/office/drawing/2014/main" id="{390B6D99-D470-4037-8238-77A828EC72B1}"/>
              </a:ext>
            </a:extLst>
          </p:cNvPr>
          <p:cNvSpPr/>
          <p:nvPr/>
        </p:nvSpPr>
        <p:spPr>
          <a:xfrm>
            <a:off x="9791700" y="3867594"/>
            <a:ext cx="495300" cy="501354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''плюс'' 20">
            <a:extLst>
              <a:ext uri="{FF2B5EF4-FFF2-40B4-BE49-F238E27FC236}">
                <a16:creationId xmlns:a16="http://schemas.microsoft.com/office/drawing/2014/main" id="{459FE879-BC14-4725-A1FA-E60B0C37BDD5}"/>
              </a:ext>
            </a:extLst>
          </p:cNvPr>
          <p:cNvSpPr/>
          <p:nvPr/>
        </p:nvSpPr>
        <p:spPr>
          <a:xfrm>
            <a:off x="10267950" y="4216548"/>
            <a:ext cx="495300" cy="501354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нак ''плюс'' 22">
            <a:extLst>
              <a:ext uri="{FF2B5EF4-FFF2-40B4-BE49-F238E27FC236}">
                <a16:creationId xmlns:a16="http://schemas.microsoft.com/office/drawing/2014/main" id="{AFAB9D90-6B30-4DAC-AA38-0DA4DFA67EB7}"/>
              </a:ext>
            </a:extLst>
          </p:cNvPr>
          <p:cNvSpPr/>
          <p:nvPr/>
        </p:nvSpPr>
        <p:spPr>
          <a:xfrm>
            <a:off x="10058400" y="3502617"/>
            <a:ext cx="495300" cy="501354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нак ''плюс'' 23">
            <a:extLst>
              <a:ext uri="{FF2B5EF4-FFF2-40B4-BE49-F238E27FC236}">
                <a16:creationId xmlns:a16="http://schemas.microsoft.com/office/drawing/2014/main" id="{C4B30965-E672-4E9C-A610-0D236BD6FCAC}"/>
              </a:ext>
            </a:extLst>
          </p:cNvPr>
          <p:cNvSpPr/>
          <p:nvPr/>
        </p:nvSpPr>
        <p:spPr>
          <a:xfrm>
            <a:off x="1735836" y="4544990"/>
            <a:ext cx="495300" cy="501354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нак ''плюс'' 24">
            <a:extLst>
              <a:ext uri="{FF2B5EF4-FFF2-40B4-BE49-F238E27FC236}">
                <a16:creationId xmlns:a16="http://schemas.microsoft.com/office/drawing/2014/main" id="{D76C7387-0038-48FB-A149-3158BF64B074}"/>
              </a:ext>
            </a:extLst>
          </p:cNvPr>
          <p:cNvSpPr/>
          <p:nvPr/>
        </p:nvSpPr>
        <p:spPr>
          <a:xfrm>
            <a:off x="1622768" y="3981894"/>
            <a:ext cx="495300" cy="501354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нак ''плюс'' 25">
            <a:extLst>
              <a:ext uri="{FF2B5EF4-FFF2-40B4-BE49-F238E27FC236}">
                <a16:creationId xmlns:a16="http://schemas.microsoft.com/office/drawing/2014/main" id="{58BDE6A5-BF39-4C17-8C2F-919AC03E9E3A}"/>
              </a:ext>
            </a:extLst>
          </p:cNvPr>
          <p:cNvSpPr/>
          <p:nvPr/>
        </p:nvSpPr>
        <p:spPr>
          <a:xfrm>
            <a:off x="1256672" y="4286694"/>
            <a:ext cx="495300" cy="501354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2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4AA29-50B3-44E6-94CB-B3D3747D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/>
              <a:t>Суть и геймплей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6EBD42-88AF-48F7-87AD-CDFF5AB6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430" y="2495170"/>
            <a:ext cx="3017139" cy="22387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По ходу игры, на пути главного героя будут встречаться различные противники, побеждая которых игрок улучшает свои статистики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B20927-F977-4BB8-84AA-11209D7FB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80" y="2495171"/>
            <a:ext cx="3181350" cy="31813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CE6749-59CB-4AE1-9513-7FF69FDE6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69" y="2495171"/>
            <a:ext cx="3181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1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73450-78C6-4CE4-9EE5-8E7EF320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/>
              <a:t>Цель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94F0BA-AA2F-423A-AB07-D207A27E0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2" y="2592386"/>
            <a:ext cx="3101975" cy="31019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2DC4E-9D09-4959-AE4B-F8FDC4A74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35" y="2592385"/>
            <a:ext cx="3101975" cy="3101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DD8144-2B21-4B42-9EDE-CE0981FC1B23}"/>
              </a:ext>
            </a:extLst>
          </p:cNvPr>
          <p:cNvSpPr txBox="1"/>
          <p:nvPr/>
        </p:nvSpPr>
        <p:spPr>
          <a:xfrm>
            <a:off x="4054518" y="2592386"/>
            <a:ext cx="4082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После улучшения статистик путём побед над десятками противников и прокачки снаряжения, тебе предстоит победить двух сильнейших врагов…  </a:t>
            </a:r>
          </a:p>
        </p:txBody>
      </p:sp>
    </p:spTree>
    <p:extLst>
      <p:ext uri="{BB962C8B-B14F-4D97-AF65-F5344CB8AC3E}">
        <p14:creationId xmlns:p14="http://schemas.microsoft.com/office/powerpoint/2010/main" val="337735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4DBE4-40ED-45B2-99FA-0900893F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280" y="993267"/>
            <a:ext cx="9227439" cy="1188720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D2C6A-E46E-4067-8BE8-5C7C543E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3429000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Веселись, побеждай врагов, прокачивайся и не забывай, что мусорить – плохо, и даже опасно!</a:t>
            </a:r>
          </a:p>
        </p:txBody>
      </p:sp>
    </p:spTree>
    <p:extLst>
      <p:ext uri="{BB962C8B-B14F-4D97-AF65-F5344CB8AC3E}">
        <p14:creationId xmlns:p14="http://schemas.microsoft.com/office/powerpoint/2010/main" val="204186970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87</TotalTime>
  <Words>183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Wide Latin</vt:lpstr>
      <vt:lpstr>Посылка</vt:lpstr>
      <vt:lpstr>TrASH CITY</vt:lpstr>
      <vt:lpstr>история игры</vt:lpstr>
      <vt:lpstr>Суть и геймплей</vt:lpstr>
      <vt:lpstr>Суть и геймплей</vt:lpstr>
      <vt:lpstr>Суть и геймплей</vt:lpstr>
      <vt:lpstr>Цель игры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 CITY</dc:title>
  <dc:creator>Илья Чистяков</dc:creator>
  <cp:lastModifiedBy>Илья Чистяков</cp:lastModifiedBy>
  <cp:revision>9</cp:revision>
  <dcterms:created xsi:type="dcterms:W3CDTF">2024-01-12T17:13:07Z</dcterms:created>
  <dcterms:modified xsi:type="dcterms:W3CDTF">2024-01-12T18:40:26Z</dcterms:modified>
</cp:coreProperties>
</file>