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49E39-9784-48A2-8FD8-2E5C0E28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C367704-17F5-4F03-B652-AAEFE5380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3C35EF-9440-4015-A97D-8D007E64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452184-A1D7-4DEB-975C-F3C57BAA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2C5B84-319D-487E-8BEA-D24A08D9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5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3B591-7FD3-495E-9F1A-676D0EED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F332C9D-5061-4824-BB0C-2B415B0DE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C35214-36AC-413F-B036-F9F5BB5E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3B33D8-10A7-4DE9-AC2A-8E48B309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0CF8F5-C2AB-44F8-B877-2E4B0A78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3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60B8972-1E54-436B-8E65-EA549531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F352458-9C6C-4719-A506-10B8BAC1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1A1837-99CF-4A9C-80BC-BD21E000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FA5390-E142-48F0-BEB1-281B9478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1F4E27-1DB7-47A8-94A5-0841DF50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42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05F6F2-12F4-4D98-877E-5EC11294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B6994A-ADE0-4DF9-8B91-4847AA9A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3FFB25-BAAC-4ED2-B902-D0E6A8AF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B3A3DFD-1504-441A-A0D3-F978EB99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23DA65-64D7-46EB-BEC6-0B65D6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7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94BDA4-361F-4E51-98FC-CED3D0E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040657E-42DF-4A9D-9551-1CA2F9A5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9C5163-4EA9-4379-BAFC-4D337971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FB2B2D-19D6-4614-93A6-953C8577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8AD03E-FF78-4190-A397-6210651A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72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EF56C-86AE-400C-8AE5-0AF2882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D80518-B6E7-4539-AD96-FFCFBF4C4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FE8B0B-85BA-4548-8EF3-EC3A8E72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5B4DCC-09B4-4E15-B000-DE001B9F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A1ABBE-70C2-4B91-83D4-9252447F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E0A910-2E4A-4C01-949D-F50B0A75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9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876A57-03C8-4D21-955B-19DD4DA9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4E7804-5510-4A16-A383-9604D1F0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9AE993C-2929-4CC6-A5D8-CA6B38D0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4D57498-7909-4C63-A61B-EC9FC106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B661963-C25C-4DCD-8C44-CB4BAF799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7203BB5-FB31-476C-89DC-E249D8EA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C22DD70-4495-49A3-9BE8-CCE09859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ACC9132-1D64-4C3D-85E0-E631A87F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1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8DCFF3-0B65-474B-8764-5EFCAABD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0CAF318-4F65-418A-9665-FB0398D4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229F3CE-A480-4701-B5AB-426B4A2C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2D3027-DC5E-43E1-97AD-E831E57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3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5470954-DFA7-440C-939D-070997FF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ECA0E10-48C0-45E1-BAD2-06A18A47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2C6F51-3F48-4526-962E-5D447740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AA4DD0-AFEE-4997-B8E6-9FA63EAE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098F95-A5D2-4418-A414-06CCF4ED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F1024AE-2913-4695-A8DC-92A6B686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DCEFCB-224E-437C-8159-E8B742C3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FBAF32-960C-41EC-9650-2E19C340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2B89AB-0907-4DE2-93D8-D02848E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4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CAB265-84CA-4BCE-81E2-021B08D3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9C71E9-4D94-47F1-B005-D352E48DE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C9F4EA-0068-4E63-8947-B8FF838D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08DBBA-1491-40DE-8D9E-3EE0DA11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CB6E73-C439-4B26-A43B-C0FD9053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D7333EB-7583-42DD-BB4C-70F33190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8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574388A-7147-44AE-8F7C-34737B5A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5BE23A-CB09-4130-9F1F-D8E48E2D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FE721D-5DF6-4D55-85FE-C0661AF4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B77D-6D55-4A02-A612-C016405BFE5C}" type="datetimeFigureOut">
              <a:rPr lang="cs-CZ" smtClean="0"/>
              <a:t>03.12.2020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9CD9C66-8930-46B1-855C-556958AB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0F6F4F-B605-4E01-B048-97FD0457E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270A-7C5E-44C0-A573-690D1EA84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2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2AAEE-1C67-4667-A5A7-DA2A0028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407"/>
            <a:ext cx="9144000" cy="2387600"/>
          </a:xfrm>
        </p:spPr>
        <p:txBody>
          <a:bodyPr/>
          <a:lstStyle/>
          <a:p>
            <a:r>
              <a:rPr lang="cs-CZ" b="1" dirty="0" err="1">
                <a:solidFill>
                  <a:schemeClr val="bg1"/>
                </a:solidFill>
              </a:rPr>
              <a:t>Dijkstrův</a:t>
            </a:r>
            <a:r>
              <a:rPr lang="cs-CZ" b="1" dirty="0">
                <a:solidFill>
                  <a:schemeClr val="bg1"/>
                </a:solidFill>
              </a:rPr>
              <a:t> algoritmus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233348-0C2E-4071-B14B-E4ED2A22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6304"/>
            <a:ext cx="9144000" cy="1655762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PIA I</a:t>
            </a:r>
          </a:p>
          <a:p>
            <a:r>
              <a:rPr lang="cs-CZ" dirty="0" err="1">
                <a:solidFill>
                  <a:schemeClr val="bg1"/>
                </a:solidFill>
              </a:rPr>
              <a:t>Chaban</a:t>
            </a:r>
            <a:r>
              <a:rPr lang="cs-CZ" dirty="0">
                <a:solidFill>
                  <a:schemeClr val="bg1"/>
                </a:solidFill>
              </a:rPr>
              <a:t>, Kebort, Vrbata</a:t>
            </a:r>
          </a:p>
        </p:txBody>
      </p:sp>
    </p:spTree>
    <p:extLst>
      <p:ext uri="{BB962C8B-B14F-4D97-AF65-F5344CB8AC3E}">
        <p14:creationId xmlns:p14="http://schemas.microsoft.com/office/powerpoint/2010/main" val="80338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9366C4-6A15-49E2-B7BB-7AA8B28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cs-CZ" dirty="0"/>
              <a:t>Načtení </a:t>
            </a:r>
            <a:r>
              <a:rPr lang="en-US" dirty="0"/>
              <a:t>a </a:t>
            </a:r>
            <a:r>
              <a:rPr lang="cs-CZ" dirty="0"/>
              <a:t>úprava dat</a:t>
            </a:r>
          </a:p>
          <a:p>
            <a:pPr marL="514350" indent="-514350">
              <a:buAutoNum type="alphaLcParenR"/>
            </a:pPr>
            <a:endParaRPr lang="cs-CZ" dirty="0"/>
          </a:p>
          <a:p>
            <a:pPr marL="514350" indent="-514350">
              <a:buAutoNum type="alphaLcParenR"/>
            </a:pPr>
            <a:r>
              <a:rPr lang="cs-CZ" dirty="0"/>
              <a:t>Výběr cíle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4E52392-B27B-498A-9FDC-D967BB393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340"/>
          <a:stretch/>
        </p:blipFill>
        <p:spPr>
          <a:xfrm>
            <a:off x="7403425" y="1308232"/>
            <a:ext cx="3749365" cy="111418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7B86013-ADF5-424F-BAE6-9C9339023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90"/>
          <a:stretch/>
        </p:blipFill>
        <p:spPr>
          <a:xfrm>
            <a:off x="7403426" y="2700851"/>
            <a:ext cx="3749365" cy="145629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788F3AB-FC6A-40A1-946D-35BFA54B3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89" b="46253"/>
          <a:stretch/>
        </p:blipFill>
        <p:spPr>
          <a:xfrm>
            <a:off x="7403427" y="4761569"/>
            <a:ext cx="3749365" cy="5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DD9904-2A6C-4C50-AF04-7DEBD590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Vizualizace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032D01-AE96-4F05-A9AD-1C6618E5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c) Analýza trasy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95B246-5FBC-4665-8578-18EF35BE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58" y="681037"/>
            <a:ext cx="3299746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6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572C6B-B966-4238-ADD1-40530813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0"/>
            <a:ext cx="10515600" cy="1325563"/>
          </a:xfrm>
        </p:spPr>
        <p:txBody>
          <a:bodyPr/>
          <a:lstStyle/>
          <a:p>
            <a:r>
              <a:rPr lang="cs-CZ" dirty="0"/>
              <a:t>Vizualizace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B9187E-42EF-451D-9E42-ACCFA2EC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d) Vykreslení bludiště a trasy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DEB580-EC13-4B1A-875D-6732B6506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45" t="22" r="21356" b="21249"/>
          <a:stretch/>
        </p:blipFill>
        <p:spPr>
          <a:xfrm>
            <a:off x="357091" y="1701577"/>
            <a:ext cx="9582437" cy="322783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844E604-2EB2-45E4-BE0C-2A5ECB618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"/>
          <a:stretch/>
        </p:blipFill>
        <p:spPr>
          <a:xfrm>
            <a:off x="579099" y="4798158"/>
            <a:ext cx="9111001" cy="63851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1E2E30D-F0A0-4E6D-9996-0E4D4C790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67" t="-1" b="-3153"/>
          <a:stretch/>
        </p:blipFill>
        <p:spPr>
          <a:xfrm>
            <a:off x="9717518" y="4901034"/>
            <a:ext cx="1282836" cy="4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 descr="Obsah obrázku text, interiér, vykachlíkované, držení&#10;&#10;Popis byl vytvořen automaticky">
            <a:extLst>
              <a:ext uri="{FF2B5EF4-FFF2-40B4-BE49-F238E27FC236}">
                <a16:creationId xmlns:a16="http://schemas.microsoft.com/office/drawing/2014/main" id="{94C0B416-BFCA-444B-A2AA-B6216F1B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92" y="247650"/>
            <a:ext cx="6915108" cy="6416153"/>
          </a:xfrm>
          <a:prstGeom prst="rect">
            <a:avLst/>
          </a:prstGeom>
        </p:spPr>
      </p:pic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4B18100-952E-43CB-8BA0-9E8EFA1A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754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 descr="Obsah obrázku text, interiér, vykachlíkované, držení&#10;&#10;Popis byl vytvořen automaticky">
            <a:extLst>
              <a:ext uri="{FF2B5EF4-FFF2-40B4-BE49-F238E27FC236}">
                <a16:creationId xmlns:a16="http://schemas.microsoft.com/office/drawing/2014/main" id="{94C0B416-BFCA-444B-A2AA-B6216F1B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92" y="247650"/>
            <a:ext cx="6915108" cy="641615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E547A21-4DBB-4B37-9A9A-5E486AA61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88" y="0"/>
            <a:ext cx="7391316" cy="6858000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F5F65B4-25B1-4117-849E-3B032094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488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2AAEE-1C67-4667-A5A7-DA2A0028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407"/>
            <a:ext cx="9144000" cy="2387600"/>
          </a:xfrm>
        </p:spPr>
        <p:txBody>
          <a:bodyPr/>
          <a:lstStyle/>
          <a:p>
            <a:r>
              <a:rPr lang="cs-CZ" b="1" dirty="0" err="1">
                <a:solidFill>
                  <a:schemeClr val="bg1"/>
                </a:solidFill>
              </a:rPr>
              <a:t>Dijkstrův</a:t>
            </a:r>
            <a:r>
              <a:rPr lang="cs-CZ" b="1" dirty="0">
                <a:solidFill>
                  <a:schemeClr val="bg1"/>
                </a:solidFill>
              </a:rPr>
              <a:t> algoritmus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233348-0C2E-4071-B14B-E4ED2A22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6304"/>
            <a:ext cx="9144000" cy="1655762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PIA I</a:t>
            </a:r>
          </a:p>
          <a:p>
            <a:r>
              <a:rPr lang="cs-CZ" dirty="0" err="1">
                <a:solidFill>
                  <a:schemeClr val="bg1"/>
                </a:solidFill>
              </a:rPr>
              <a:t>Chaban</a:t>
            </a:r>
            <a:r>
              <a:rPr lang="cs-CZ" dirty="0">
                <a:solidFill>
                  <a:schemeClr val="bg1"/>
                </a:solidFill>
              </a:rPr>
              <a:t>, Kebort, Vrbata</a:t>
            </a:r>
          </a:p>
        </p:txBody>
      </p:sp>
    </p:spTree>
    <p:extLst>
      <p:ext uri="{BB962C8B-B14F-4D97-AF65-F5344CB8AC3E}">
        <p14:creationId xmlns:p14="http://schemas.microsoft.com/office/powerpoint/2010/main" val="194189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7EFE0-22D7-42C6-A75C-FEE02EE6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Užití a princip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2CDBFF-B115-4281-9D08-DD9308F9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k nalezení nejkratší cesty v hodnoceném grafu</a:t>
            </a:r>
          </a:p>
          <a:p>
            <a:r>
              <a:rPr lang="cs-CZ" dirty="0"/>
              <a:t>Při každé iteraci projde další uzel</a:t>
            </a:r>
          </a:p>
          <a:p>
            <a:r>
              <a:rPr lang="cs-CZ" dirty="0"/>
              <a:t>Nenavštívené uzly jsou nekonečně daleko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 descr="Obsah obrázku míč&#10;&#10;Popis byl vytvořen automaticky">
            <a:extLst>
              <a:ext uri="{FF2B5EF4-FFF2-40B4-BE49-F238E27FC236}">
                <a16:creationId xmlns:a16="http://schemas.microsoft.com/office/drawing/2014/main" id="{321C587A-6076-4063-8F31-F398A9D1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815975"/>
            <a:ext cx="1892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7F61A-F01E-4CCA-946C-F8D99663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generování grafu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50F20-FEC5-48D3-851E-D45D93A3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Alokace místa pro následné vytvoření mapy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BC20E77-0D42-452A-B635-65D8FBD4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56173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59E66F-A85E-4B4F-ADDE-D86A3D5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generování grafu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36648A-5A0A-43B1-A06F-9347F4BB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2)Vytvoření ortogonální mapy </a:t>
            </a:r>
          </a:p>
          <a:p>
            <a:pPr marL="0" indent="0">
              <a:buNone/>
            </a:pPr>
            <a:r>
              <a:rPr lang="cs-CZ" dirty="0"/>
              <a:t>3) Vytvoření spojení mezi sousedními uzly mapy a přiřazení vzdálenosti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874CEF3-9CA6-4322-B4C4-C46CF533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01025" cy="32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B3DB45-4C1B-4357-B165-2C10494E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generování grafu 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32E4B7D6-2BC1-4360-B573-961FCDD6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469" y="2486025"/>
            <a:ext cx="6987153" cy="2966244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5E44A8C-DB81-44BE-AA23-05AF52D3E0E5}"/>
              </a:ext>
            </a:extLst>
          </p:cNvPr>
          <p:cNvSpPr txBox="1"/>
          <p:nvPr/>
        </p:nvSpPr>
        <p:spPr>
          <a:xfrm>
            <a:off x="4781089" y="1587025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[1;0]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7EFA2C5-D8D4-43E9-8D7C-E1490797965B}"/>
              </a:ext>
            </a:extLst>
          </p:cNvPr>
          <p:cNvCxnSpPr/>
          <p:nvPr/>
        </p:nvCxnSpPr>
        <p:spPr>
          <a:xfrm flipH="1">
            <a:off x="4447714" y="1991879"/>
            <a:ext cx="666750" cy="61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C207D1-9CB0-49D5-958F-65BFCE164C3B}"/>
              </a:ext>
            </a:extLst>
          </p:cNvPr>
          <p:cNvSpPr txBox="1"/>
          <p:nvPr/>
        </p:nvSpPr>
        <p:spPr>
          <a:xfrm>
            <a:off x="9086389" y="1808917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[0;1]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765927B-2DF0-411E-B1DC-45B00F63685F}"/>
              </a:ext>
            </a:extLst>
          </p:cNvPr>
          <p:cNvCxnSpPr>
            <a:cxnSpLocks/>
          </p:cNvCxnSpPr>
          <p:nvPr/>
        </p:nvCxnSpPr>
        <p:spPr>
          <a:xfrm>
            <a:off x="9496889" y="2239804"/>
            <a:ext cx="499094" cy="367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AA9DF9E3-2E23-4442-BE0A-0BBE920C50A4}"/>
              </a:ext>
            </a:extLst>
          </p:cNvPr>
          <p:cNvCxnSpPr>
            <a:cxnSpLocks/>
          </p:cNvCxnSpPr>
          <p:nvPr/>
        </p:nvCxnSpPr>
        <p:spPr>
          <a:xfrm>
            <a:off x="3364637" y="2665619"/>
            <a:ext cx="631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4A63290-06E8-4730-A110-CF5A3E6900C2}"/>
              </a:ext>
            </a:extLst>
          </p:cNvPr>
          <p:cNvSpPr txBox="1"/>
          <p:nvPr/>
        </p:nvSpPr>
        <p:spPr>
          <a:xfrm>
            <a:off x="133165" y="2423357"/>
            <a:ext cx="3325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Uzly sousedící s uzlem [0;0] </a:t>
            </a:r>
          </a:p>
        </p:txBody>
      </p:sp>
    </p:spTree>
    <p:extLst>
      <p:ext uri="{BB962C8B-B14F-4D97-AF65-F5344CB8AC3E}">
        <p14:creationId xmlns:p14="http://schemas.microsoft.com/office/powerpoint/2010/main" val="261404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2D73F-4FC6-408F-925B-32BA3FA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</a:t>
            </a:r>
            <a:r>
              <a:rPr lang="cs-CZ" dirty="0" err="1"/>
              <a:t>Dijkstrův</a:t>
            </a:r>
            <a:r>
              <a:rPr lang="cs-CZ" dirty="0"/>
              <a:t>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FCC57F-9AC3-4429-BFB1-CAC4A7CB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4) Přiřazení nekonečné vzdálenosti všem uzlům</a:t>
            </a:r>
          </a:p>
          <a:p>
            <a:pPr marL="0" indent="0">
              <a:buNone/>
            </a:pPr>
            <a:r>
              <a:rPr lang="cs-CZ" dirty="0"/>
              <a:t>5) Žádné uzly nenavštíveny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9C6DFAF-DDFE-4A50-8C7A-38AA0533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67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</a:t>
            </a:r>
            <a:r>
              <a:rPr lang="cs-CZ" dirty="0" err="1"/>
              <a:t>Dijkstrův</a:t>
            </a:r>
            <a:r>
              <a:rPr lang="cs-CZ" dirty="0"/>
              <a:t>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9366C4-6A15-49E2-B7BB-7AA8B28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6) Deklarování vzdálenosti úvodního uzle</a:t>
            </a:r>
          </a:p>
          <a:p>
            <a:pPr marL="0" indent="0">
              <a:buNone/>
            </a:pPr>
            <a:r>
              <a:rPr lang="cs-CZ" dirty="0"/>
              <a:t>7) Výpočet vzdálenosti jednotlivých uzlů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DBB28CB-0129-4A8E-91D9-F2B42361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10400" cy="25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</a:t>
            </a:r>
            <a:r>
              <a:rPr lang="cs-CZ" dirty="0" err="1"/>
              <a:t>Dijkstrův</a:t>
            </a:r>
            <a:r>
              <a:rPr lang="cs-CZ" dirty="0"/>
              <a:t>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9366C4-6A15-49E2-B7BB-7AA8B28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C7E7851-4ADB-4168-B2A8-9FD4DB8E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37" y="1690688"/>
            <a:ext cx="7476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FE85A5-C011-40E3-AD5D-D16DDE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Rozbor kódu – Výstup z C++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9366C4-6A15-49E2-B7BB-7AA8B28C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Nejkratší vzdálenost každého uzlu od počátečního</a:t>
            </a:r>
          </a:p>
          <a:p>
            <a:r>
              <a:rPr lang="cs-CZ" dirty="0"/>
              <a:t>Umožňuje vybrat libovolný start a cíl pro hledání nejkratší cesty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44CB6AE-9BC9-4D4B-84D1-3CE191CF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024"/>
            <a:ext cx="9157626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071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174</Words>
  <Application>Microsoft Office PowerPoint</Application>
  <PresentationFormat>Širokoúhlá obrazovka</PresentationFormat>
  <Paragraphs>73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Dijkstrův algoritmus</vt:lpstr>
      <vt:lpstr>Užití a princip algoritmu</vt:lpstr>
      <vt:lpstr>Rozbor kódu – generování grafu </vt:lpstr>
      <vt:lpstr>Rozbor kódu – generování grafu </vt:lpstr>
      <vt:lpstr>Rozbor kódu – generování grafu </vt:lpstr>
      <vt:lpstr>Rozbor kódu – Dijkstrův algoritmus</vt:lpstr>
      <vt:lpstr>Rozbor kódu – Dijkstrův algoritmus</vt:lpstr>
      <vt:lpstr>Rozbor kódu – Dijkstrův algoritmus</vt:lpstr>
      <vt:lpstr>Rozbor kódu – Výstup z C++</vt:lpstr>
      <vt:lpstr>Vizualizace</vt:lpstr>
      <vt:lpstr>Vizualizace</vt:lpstr>
      <vt:lpstr>Vizualizace</vt:lpstr>
      <vt:lpstr>Prezentace aplikace PowerPoint</vt:lpstr>
      <vt:lpstr>Prezentace aplikace PowerPoint</vt:lpstr>
      <vt:lpstr>Dijkstrův algoritmus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Dijkstrův algoritmus</dc:title>
  <dc:creator>Vrbata, Tomas</dc:creator>
  <cp:lastModifiedBy>Patrik Kebort</cp:lastModifiedBy>
  <cp:revision>21</cp:revision>
  <dcterms:created xsi:type="dcterms:W3CDTF">2020-12-02T12:49:59Z</dcterms:created>
  <dcterms:modified xsi:type="dcterms:W3CDTF">2020-12-03T09:37:45Z</dcterms:modified>
</cp:coreProperties>
</file>