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A4813-DE95-AFF0-B887-0B614C141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b="0" i="0" dirty="0">
                <a:effectLst/>
                <a:latin typeface="AmazonEmberBold"/>
              </a:rPr>
              <a:t>AWS Transfer Family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E9F28-7DB5-295E-AC3A-B3BD50CB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 b="0" i="0" dirty="0">
                <a:effectLst/>
                <a:latin typeface="AmazonEmber"/>
              </a:rPr>
              <a:t>Easily manage and share data with simple, secure, and scalable file transfers</a:t>
            </a:r>
            <a:br>
              <a:rPr lang="en-GB" sz="1700" dirty="0"/>
            </a:br>
            <a:endParaRPr lang="en-CH" sz="1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WS Transfer Family - AWS Migration &amp; Transfer - AWS Video Catalog">
            <a:extLst>
              <a:ext uri="{FF2B5EF4-FFF2-40B4-BE49-F238E27FC236}">
                <a16:creationId xmlns:a16="http://schemas.microsoft.com/office/drawing/2014/main" id="{28E89219-B67A-1934-C5D3-362B85F4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6" y="2063579"/>
            <a:ext cx="2908244" cy="290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2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BADE-0981-09F0-3CAD-67558C4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9F4A-2386-7DE8-EB9D-2D6FD3DC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295632"/>
            <a:ext cx="5181600" cy="12744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</a:rPr>
              <a:t>AWS Transfer Family is a secure transfer service that enables you to transfer files into and out of AWS storage services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D6385-A30E-269E-FE4C-4EB19F50C223}"/>
              </a:ext>
            </a:extLst>
          </p:cNvPr>
          <p:cNvSpPr txBox="1"/>
          <p:nvPr/>
        </p:nvSpPr>
        <p:spPr>
          <a:xfrm>
            <a:off x="6191252" y="3322791"/>
            <a:ext cx="5181600" cy="28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>
                <a:effectLst/>
              </a:rPr>
              <a:t>AWS Transfer Family supports transferring data over the following protocols: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>
                <a:effectLst/>
              </a:rPr>
              <a:t> </a:t>
            </a:r>
            <a:r>
              <a:rPr lang="en-US" sz="1700" b="1">
                <a:effectLst/>
                <a:highlight>
                  <a:srgbClr val="FFFF00"/>
                </a:highlight>
              </a:rPr>
              <a:t>Secure Shell (SSH) File Transfer Protocol (SFTP): version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  <a:highlight>
                  <a:srgbClr val="FFFF00"/>
                </a:highlight>
              </a:rPr>
              <a:t> File Transfer Protocol Secure (FTPS)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  <a:highlight>
                  <a:srgbClr val="FFFF00"/>
                </a:highlight>
              </a:rPr>
              <a:t> File Transfer Protocol (FTP)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  <a:highlight>
                  <a:srgbClr val="FFFF00"/>
                </a:highlight>
              </a:rPr>
              <a:t> Applicability Statement 2 (AS2) </a:t>
            </a:r>
            <a:br>
              <a:rPr lang="en-US" sz="1700">
                <a:effectLst/>
              </a:rPr>
            </a:br>
            <a:endParaRPr lang="en-US" sz="17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047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: Shape 308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5EB07-ED6E-F780-F3A9-37D17AD6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Endpoints for file sharing</a:t>
            </a:r>
          </a:p>
        </p:txBody>
      </p:sp>
      <p:pic>
        <p:nvPicPr>
          <p:cNvPr id="3074" name="Picture 2" descr="How transferring data between on premises and AWS works">
            <a:extLst>
              <a:ext uri="{FF2B5EF4-FFF2-40B4-BE49-F238E27FC236}">
                <a16:creationId xmlns:a16="http://schemas.microsoft.com/office/drawing/2014/main" id="{6FF47074-0F03-BAFE-2CF8-8353EECA8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887" y="2354239"/>
            <a:ext cx="10528225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Freeform: Shape 41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41769-A54A-BBB4-AE1D-3EB75024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Applicability Statement 2</a:t>
            </a:r>
          </a:p>
        </p:txBody>
      </p:sp>
      <p:pic>
        <p:nvPicPr>
          <p:cNvPr id="4098" name="Picture 2" descr="How transferring data between AWS storage services works">
            <a:extLst>
              <a:ext uri="{FF2B5EF4-FFF2-40B4-BE49-F238E27FC236}">
                <a16:creationId xmlns:a16="http://schemas.microsoft.com/office/drawing/2014/main" id="{C51A9CD0-3FDC-E709-806F-3650AD38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2595780"/>
            <a:ext cx="10744200" cy="34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27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CCBA0-98B7-C93E-543D-1FD83E6F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f-meta-web-pro"/>
              </a:rPr>
              <a:t>What is AS2?</a:t>
            </a:r>
            <a:endParaRPr lang="en-CH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89BC-515D-D89F-A012-C07018D0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AS2 (Applicability Statement 2) is a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http based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to transmit messages (especially EDI messages) safely, cheaply and quickly. 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the last 20 years AS2 has become the most widely used protocol for EDI in many industries, such as the retail and the consumer goods industry.</a:t>
            </a:r>
            <a:endParaRPr lang="en-GB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f-meta-web-pro"/>
            </a:endParaRPr>
          </a:p>
          <a:p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f-meta-web-pro"/>
              </a:rPr>
              <a:t>To establish an AS2 connection you need two computers, a server and a client. Both connect to the Internet via a point-to-point connection. In order to transmit the desired data, AS2 creates an ‘envelope’ that enables secure transmission via the Internet using digital certificates and encryption.</a:t>
            </a:r>
            <a:b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5E530-5202-AC56-E7D7-23770E60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SFTP connectors</a:t>
            </a:r>
          </a:p>
        </p:txBody>
      </p:sp>
      <p:pic>
        <p:nvPicPr>
          <p:cNvPr id="5122" name="Picture 2" descr="AWS DataSync supports moving data between other public clouds and AWS Storage Services">
            <a:extLst>
              <a:ext uri="{FF2B5EF4-FFF2-40B4-BE49-F238E27FC236}">
                <a16:creationId xmlns:a16="http://schemas.microsoft.com/office/drawing/2014/main" id="{31C02C0F-B7FD-E04D-D3FC-284958D3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97" y="2258663"/>
            <a:ext cx="9138215" cy="404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B4D5B-7747-F1A7-B800-2017316E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3"/>
            <a:ext cx="10175631" cy="54408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H" sz="4000" dirty="0"/>
              <a:t>What is SFTP?</a:t>
            </a:r>
          </a:p>
        </p:txBody>
      </p:sp>
      <p:pic>
        <p:nvPicPr>
          <p:cNvPr id="6146" name="Picture 2" descr="A diagram of a computer workflow&#10;&#10;Description automatically generated with medium confidence">
            <a:extLst>
              <a:ext uri="{FF2B5EF4-FFF2-40B4-BE49-F238E27FC236}">
                <a16:creationId xmlns:a16="http://schemas.microsoft.com/office/drawing/2014/main" id="{277DF97F-A03A-3A0E-71C4-7E12A44D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78" y="2932752"/>
            <a:ext cx="11007398" cy="368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F80B3-7F16-E5B6-71A6-06482A76B515}"/>
              </a:ext>
            </a:extLst>
          </p:cNvPr>
          <p:cNvSpPr txBox="1"/>
          <p:nvPr/>
        </p:nvSpPr>
        <p:spPr>
          <a:xfrm>
            <a:off x="732124" y="901427"/>
            <a:ext cx="10724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</a:rPr>
              <a:t>Secure File Transfer Protocol (SFTP) is a network protocol for securely accessing, transferring and managing large files and sensitive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Designed by the Internet Engineering Task Force as an extension of Secure Shell (SSH), SFTP enables access, transfer and management of files over a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It's used for secure file transfers over Transport Layer Security and the transfer of data for virtual private network (VPN) applications.</a:t>
            </a:r>
            <a:br>
              <a:rPr lang="en-GB" sz="1800" dirty="0"/>
            </a:b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275416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03D7-DE47-D704-CFDE-A307698B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Architecture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WS Transfer Family – T-Systems">
            <a:extLst>
              <a:ext uri="{FF2B5EF4-FFF2-40B4-BE49-F238E27FC236}">
                <a16:creationId xmlns:a16="http://schemas.microsoft.com/office/drawing/2014/main" id="{C5948C5D-0630-F053-9CB2-66AB44C7B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99" y="2535264"/>
            <a:ext cx="6096001" cy="40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7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307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AmazonEmber</vt:lpstr>
      <vt:lpstr>AmazonEmberBold</vt:lpstr>
      <vt:lpstr>Arial</vt:lpstr>
      <vt:lpstr>Calibri</vt:lpstr>
      <vt:lpstr>Calibri Light</vt:lpstr>
      <vt:lpstr>ff-meta-web-pro</vt:lpstr>
      <vt:lpstr>Office Theme</vt:lpstr>
      <vt:lpstr>AWS Transfer Family</vt:lpstr>
      <vt:lpstr>AWS Transfer Family Overview</vt:lpstr>
      <vt:lpstr>AWS Transfer Family Endpoints for file sharing</vt:lpstr>
      <vt:lpstr>AWS Transfer Family Applicability Statement 2</vt:lpstr>
      <vt:lpstr>What is AS2?</vt:lpstr>
      <vt:lpstr>AWS Transfer Family SFTP connectors</vt:lpstr>
      <vt:lpstr>What is SFTP?</vt:lpstr>
      <vt:lpstr>AWS Transfer Family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3</cp:revision>
  <dcterms:created xsi:type="dcterms:W3CDTF">2023-08-06T12:53:09Z</dcterms:created>
  <dcterms:modified xsi:type="dcterms:W3CDTF">2023-09-03T18:30:30Z</dcterms:modified>
</cp:coreProperties>
</file>