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0245"/>
            <a:ext cx="8520600" cy="841800"/>
          </a:xfrm>
        </p:spPr>
        <p:txBody>
          <a:bodyPr/>
          <a:lstStyle/>
          <a:p>
            <a:r>
              <a:rPr lang="en-CH" dirty="0"/>
              <a:t>Exam take away</a:t>
            </a:r>
          </a:p>
        </p:txBody>
      </p:sp>
    </p:spTree>
    <p:extLst>
      <p:ext uri="{BB962C8B-B14F-4D97-AF65-F5344CB8AC3E}">
        <p14:creationId xmlns:p14="http://schemas.microsoft.com/office/powerpoint/2010/main" val="7918236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(16:9)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Exam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Ilya Chakun</cp:lastModifiedBy>
  <cp:revision>2</cp:revision>
  <dcterms:modified xsi:type="dcterms:W3CDTF">2023-08-29T08:24:28Z</dcterms:modified>
</cp:coreProperties>
</file>