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9144000" cy="5143500" type="screen16x9"/>
  <p:notesSz cx="6858000" cy="9144000"/>
  <p:embeddedFontLst>
    <p:embeddedFont>
      <p:font typeface="Economica" panose="02000506040000020004" pitchFamily="2" charset="77"/>
      <p:regular r:id="rId13"/>
      <p:bold r:id="rId14"/>
      <p:italic r:id="rId15"/>
      <p:boldItalic r:id="rId16"/>
    </p:embeddedFont>
    <p:embeddedFont>
      <p:font typeface="Franklin Gothic Book" panose="020B0503020102020204" pitchFamily="34" charset="0"/>
      <p:regular r:id="rId17"/>
      <p:italic r:id="rId18"/>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749"/>
    <p:restoredTop sz="94720"/>
  </p:normalViewPr>
  <p:slideViewPr>
    <p:cSldViewPr snapToGrid="0">
      <p:cViewPr varScale="1">
        <p:scale>
          <a:sx n="282" d="100"/>
          <a:sy n="282" d="100"/>
        </p:scale>
        <p:origin x="1104" y="16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25f3670b2f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25f3670b2f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25f3670b2f7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25f3670b2f7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25f3670b2f7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25f3670b2f7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25f3670b2f7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25f3670b2f7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25f3670b2f7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25f3670b2f7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25f3670b2f7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25f3670b2f7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25f3670b2f7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25f3670b2f7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25f3670b2f7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25f3670b2f7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25f3670b2f7_0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25f3670b2f7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25f3670b2f7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25f3670b2f7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36346" y="1341340"/>
            <a:ext cx="6270922" cy="1573670"/>
          </a:xfrm>
        </p:spPr>
        <p:txBody>
          <a:bodyPr anchor="b">
            <a:noAutofit/>
          </a:bodyPr>
          <a:lstStyle>
            <a:lvl1pPr algn="ctr">
              <a:defRPr sz="5400" cap="all" baseline="0">
                <a:solidFill>
                  <a:schemeClr val="tx2"/>
                </a:solidFill>
              </a:defRPr>
            </a:lvl1pPr>
          </a:lstStyle>
          <a:p>
            <a:r>
              <a:rPr lang="en-GB"/>
              <a:t>Click to edit Master title style</a:t>
            </a:r>
            <a:endParaRPr lang="en-US" dirty="0"/>
          </a:p>
        </p:txBody>
      </p:sp>
      <p:sp>
        <p:nvSpPr>
          <p:cNvPr id="3" name="Subtitle 2"/>
          <p:cNvSpPr>
            <a:spLocks noGrp="1"/>
          </p:cNvSpPr>
          <p:nvPr>
            <p:ph type="subTitle" idx="1"/>
          </p:nvPr>
        </p:nvSpPr>
        <p:spPr>
          <a:xfrm>
            <a:off x="2009930" y="2967210"/>
            <a:ext cx="5123755" cy="814678"/>
          </a:xfrm>
        </p:spPr>
        <p:txBody>
          <a:bodyPr>
            <a:normAutofit/>
          </a:bodyPr>
          <a:lstStyle>
            <a:lvl1pPr marL="0" indent="0" algn="ctr">
              <a:lnSpc>
                <a:spcPct val="112000"/>
              </a:lnSpc>
              <a:spcBef>
                <a:spcPts val="0"/>
              </a:spcBef>
              <a:spcAft>
                <a:spcPts val="0"/>
              </a:spcAft>
              <a:buNone/>
              <a:defRPr sz="1725"/>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GB"/>
              <a:t>Click to edit Master subtitle style</a:t>
            </a:r>
            <a:endParaRPr lang="en-US" dirty="0"/>
          </a:p>
        </p:txBody>
      </p:sp>
      <p:sp>
        <p:nvSpPr>
          <p:cNvPr id="4" name="Date Placeholder 3"/>
          <p:cNvSpPr>
            <a:spLocks noGrp="1"/>
          </p:cNvSpPr>
          <p:nvPr>
            <p:ph type="dt" sz="half" idx="10"/>
          </p:nvPr>
        </p:nvSpPr>
        <p:spPr>
          <a:xfrm>
            <a:off x="564643" y="4840039"/>
            <a:ext cx="1205958" cy="303461"/>
          </a:xfrm>
        </p:spPr>
        <p:txBody>
          <a:bodyPr/>
          <a:lstStyle>
            <a:lvl1pPr>
              <a:defRPr baseline="0">
                <a:solidFill>
                  <a:schemeClr val="tx2"/>
                </a:solidFill>
              </a:defRPr>
            </a:lvl1pPr>
          </a:lstStyle>
          <a:p>
            <a:fld id="{87DE6118-2437-4B30-8E3C-4D2BE6020583}" type="datetimeFigureOut">
              <a:rPr lang="en-US" dirty="0"/>
              <a:pPr/>
              <a:t>11/25/23</a:t>
            </a:fld>
            <a:endParaRPr lang="en-US" dirty="0"/>
          </a:p>
        </p:txBody>
      </p:sp>
      <p:sp>
        <p:nvSpPr>
          <p:cNvPr id="5" name="Footer Placeholder 4"/>
          <p:cNvSpPr>
            <a:spLocks noGrp="1"/>
          </p:cNvSpPr>
          <p:nvPr>
            <p:ph type="ftr" sz="quarter" idx="11"/>
          </p:nvPr>
        </p:nvSpPr>
        <p:spPr>
          <a:xfrm>
            <a:off x="1938041" y="4840039"/>
            <a:ext cx="5267533" cy="303461"/>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7373012" y="4840039"/>
            <a:ext cx="1197219" cy="303461"/>
          </a:xfrm>
        </p:spPr>
        <p:txBody>
          <a:bodyPr/>
          <a:lstStyle>
            <a:lvl1pPr>
              <a:defRPr baseline="0">
                <a:solidFill>
                  <a:schemeClr val="tx2"/>
                </a:solidFill>
              </a:defRPr>
            </a:lvl1pPr>
          </a:lstStyle>
          <a:p>
            <a:pPr marL="0" lvl="0" indent="0" algn="r" rtl="0">
              <a:spcBef>
                <a:spcPts val="0"/>
              </a:spcBef>
              <a:spcAft>
                <a:spcPts val="0"/>
              </a:spcAft>
              <a:buNone/>
            </a:pPr>
            <a:fld id="{00000000-1234-1234-1234-123412341234}" type="slidenum">
              <a:rPr lang="en" smtClean="0"/>
              <a:t>‹#›</a:t>
            </a:fld>
            <a:endParaRPr lang="en"/>
          </a:p>
        </p:txBody>
      </p:sp>
      <p:grpSp>
        <p:nvGrpSpPr>
          <p:cNvPr id="7" name="Group 6"/>
          <p:cNvGrpSpPr/>
          <p:nvPr/>
        </p:nvGrpSpPr>
        <p:grpSpPr>
          <a:xfrm>
            <a:off x="564644" y="558352"/>
            <a:ext cx="8005588" cy="4012253"/>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1154595359"/>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a:xfrm>
            <a:off x="1028700" y="1721644"/>
            <a:ext cx="7200900" cy="2678906"/>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11/25/23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164021999"/>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97421" y="468117"/>
            <a:ext cx="1174325" cy="3932433"/>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1028700" y="468117"/>
            <a:ext cx="6134731" cy="3932433"/>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11/25/23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185393870"/>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42097090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11/25/23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660713161"/>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73769" y="976020"/>
            <a:ext cx="7209728" cy="2139553"/>
          </a:xfrm>
        </p:spPr>
        <p:txBody>
          <a:bodyPr anchor="b">
            <a:normAutofit/>
          </a:bodyPr>
          <a:lstStyle>
            <a:lvl1pPr algn="r">
              <a:defRPr sz="5400" cap="all" baseline="0">
                <a:solidFill>
                  <a:schemeClr val="tx2"/>
                </a:solidFill>
              </a:defRPr>
            </a:lvl1pPr>
          </a:lstStyle>
          <a:p>
            <a:r>
              <a:rPr lang="en-GB"/>
              <a:t>Click to edit Master title style</a:t>
            </a:r>
            <a:endParaRPr lang="en-US" dirty="0"/>
          </a:p>
        </p:txBody>
      </p:sp>
      <p:sp>
        <p:nvSpPr>
          <p:cNvPr id="3" name="Text Placeholder 2"/>
          <p:cNvSpPr>
            <a:spLocks noGrp="1"/>
          </p:cNvSpPr>
          <p:nvPr>
            <p:ph type="body" idx="1"/>
          </p:nvPr>
        </p:nvSpPr>
        <p:spPr>
          <a:xfrm>
            <a:off x="573769" y="3162246"/>
            <a:ext cx="7209728" cy="857493"/>
          </a:xfrm>
        </p:spPr>
        <p:txBody>
          <a:bodyPr/>
          <a:lstStyle>
            <a:lvl1pPr marL="0" indent="0" algn="r">
              <a:lnSpc>
                <a:spcPct val="112000"/>
              </a:lnSpc>
              <a:spcBef>
                <a:spcPts val="0"/>
              </a:spcBef>
              <a:spcAft>
                <a:spcPts val="0"/>
              </a:spcAft>
              <a:buNone/>
              <a:defRPr sz="1800">
                <a:solidFill>
                  <a:schemeClr val="tx2"/>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a:xfrm>
            <a:off x="554181" y="4840039"/>
            <a:ext cx="1216807" cy="303461"/>
          </a:xfrm>
        </p:spPr>
        <p:txBody>
          <a:bodyPr/>
          <a:lstStyle>
            <a:lvl1pPr>
              <a:defRPr>
                <a:solidFill>
                  <a:schemeClr val="tx2"/>
                </a:solidFill>
              </a:defRPr>
            </a:lvl1pPr>
          </a:lstStyle>
          <a:p>
            <a:fld id="{87DE6118-2437-4B30-8E3C-4D2BE6020583}" type="datetimeFigureOut">
              <a:rPr lang="en-US" dirty="0"/>
              <a:pPr/>
              <a:t>11/25/23</a:t>
            </a:fld>
            <a:endParaRPr lang="en-US" dirty="0"/>
          </a:p>
        </p:txBody>
      </p:sp>
      <p:sp>
        <p:nvSpPr>
          <p:cNvPr id="5" name="Footer Placeholder 4"/>
          <p:cNvSpPr>
            <a:spLocks noGrp="1"/>
          </p:cNvSpPr>
          <p:nvPr>
            <p:ph type="ftr" sz="quarter" idx="11"/>
          </p:nvPr>
        </p:nvSpPr>
        <p:spPr>
          <a:xfrm>
            <a:off x="1938234" y="4840039"/>
            <a:ext cx="5267533" cy="303461"/>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7373012" y="4840039"/>
            <a:ext cx="1197219" cy="303461"/>
          </a:xfrm>
        </p:spPr>
        <p:txBody>
          <a:bodyPr/>
          <a:lstStyle>
            <a:lvl1pPr>
              <a:defRPr>
                <a:solidFill>
                  <a:schemeClr val="tx2"/>
                </a:solidFill>
              </a:defRPr>
            </a:lvl1pPr>
          </a:lstStyle>
          <a:p>
            <a:pPr marL="0" lvl="0" indent="0" algn="r" rtl="0">
              <a:spcBef>
                <a:spcPts val="0"/>
              </a:spcBef>
              <a:spcAft>
                <a:spcPts val="0"/>
              </a:spcAft>
              <a:buNone/>
            </a:pPr>
            <a:fld id="{00000000-1234-1234-1234-123412341234}" type="slidenum">
              <a:rPr lang="en" smtClean="0"/>
              <a:t>‹#›</a:t>
            </a:fld>
            <a:endParaRPr lang="en"/>
          </a:p>
        </p:txBody>
      </p:sp>
      <p:sp>
        <p:nvSpPr>
          <p:cNvPr id="7" name="Freeform 6" title="Crop Mark"/>
          <p:cNvSpPr/>
          <p:nvPr/>
        </p:nvSpPr>
        <p:spPr bwMode="auto">
          <a:xfrm>
            <a:off x="6113972" y="1264239"/>
            <a:ext cx="2456260" cy="3306366"/>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1845780911"/>
      </p:ext>
    </p:extLst>
  </p:cSld>
  <p:clrMapOvr>
    <a:overrideClrMapping bg1="dk1" tx1="lt1" bg2="dk2" tx2="lt2" accent1="accent1" accent2="accent2" accent3="accent3" accent4="accent4" accent5="accent5" accent6="accent6" hlink="hlink" folHlink="folHlink"/>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GB"/>
              <a:t>Click to edit Master title style</a:t>
            </a:r>
            <a:endParaRPr lang="en-US" dirty="0"/>
          </a:p>
        </p:txBody>
      </p:sp>
      <p:sp>
        <p:nvSpPr>
          <p:cNvPr id="3" name="Content Placeholder 2"/>
          <p:cNvSpPr>
            <a:spLocks noGrp="1"/>
          </p:cNvSpPr>
          <p:nvPr>
            <p:ph sz="half" idx="1"/>
          </p:nvPr>
        </p:nvSpPr>
        <p:spPr>
          <a:xfrm>
            <a:off x="1028700" y="1714500"/>
            <a:ext cx="3335840" cy="268605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4894052" y="1714500"/>
            <a:ext cx="3335840" cy="268605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11/25/23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200464813"/>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28700" y="514350"/>
            <a:ext cx="7200900" cy="1114425"/>
          </a:xfrm>
        </p:spPr>
        <p:txBody>
          <a:bodyPr/>
          <a:lstStyle>
            <a:lvl1pPr>
              <a:defRPr>
                <a:solidFill>
                  <a:schemeClr val="tx2"/>
                </a:solidFill>
              </a:defRPr>
            </a:lvl1pPr>
          </a:lstStyle>
          <a:p>
            <a:r>
              <a:rPr lang="en-GB"/>
              <a:t>Click to edit Master title style</a:t>
            </a:r>
            <a:endParaRPr lang="en-US" dirty="0"/>
          </a:p>
        </p:txBody>
      </p:sp>
      <p:sp>
        <p:nvSpPr>
          <p:cNvPr id="3" name="Text Placeholder 2"/>
          <p:cNvSpPr>
            <a:spLocks noGrp="1"/>
          </p:cNvSpPr>
          <p:nvPr>
            <p:ph type="body" idx="1"/>
          </p:nvPr>
        </p:nvSpPr>
        <p:spPr>
          <a:xfrm>
            <a:off x="1028700" y="1755648"/>
            <a:ext cx="3332988" cy="617934"/>
          </a:xfrm>
        </p:spPr>
        <p:txBody>
          <a:bodyPr anchor="b">
            <a:noAutofit/>
          </a:bodyPr>
          <a:lstStyle>
            <a:lvl1pPr marL="0" indent="0">
              <a:lnSpc>
                <a:spcPct val="84000"/>
              </a:lnSpc>
              <a:spcBef>
                <a:spcPts val="0"/>
              </a:spcBef>
              <a:spcAft>
                <a:spcPts val="0"/>
              </a:spcAft>
              <a:buNone/>
              <a:defRPr sz="2250" b="0"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GB"/>
              <a:t>Click to edit Master text styles</a:t>
            </a:r>
          </a:p>
        </p:txBody>
      </p:sp>
      <p:sp>
        <p:nvSpPr>
          <p:cNvPr id="4" name="Content Placeholder 3"/>
          <p:cNvSpPr>
            <a:spLocks noGrp="1"/>
          </p:cNvSpPr>
          <p:nvPr>
            <p:ph sz="half" idx="2"/>
          </p:nvPr>
        </p:nvSpPr>
        <p:spPr>
          <a:xfrm>
            <a:off x="1028700" y="2478906"/>
            <a:ext cx="3332988" cy="1921645"/>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4893761" y="1755648"/>
            <a:ext cx="3332988" cy="617934"/>
          </a:xfrm>
        </p:spPr>
        <p:txBody>
          <a:bodyPr anchor="b">
            <a:noAutofit/>
          </a:bodyPr>
          <a:lstStyle>
            <a:lvl1pPr marL="0" indent="0">
              <a:lnSpc>
                <a:spcPct val="84000"/>
              </a:lnSpc>
              <a:spcBef>
                <a:spcPts val="0"/>
              </a:spcBef>
              <a:spcAft>
                <a:spcPts val="0"/>
              </a:spcAft>
              <a:buNone/>
              <a:defRPr sz="2250" b="0"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GB"/>
              <a:t>Click to edit Master text styles</a:t>
            </a:r>
          </a:p>
        </p:txBody>
      </p:sp>
      <p:sp>
        <p:nvSpPr>
          <p:cNvPr id="6" name="Content Placeholder 5"/>
          <p:cNvSpPr>
            <a:spLocks noGrp="1"/>
          </p:cNvSpPr>
          <p:nvPr>
            <p:ph sz="quarter" idx="4"/>
          </p:nvPr>
        </p:nvSpPr>
        <p:spPr>
          <a:xfrm>
            <a:off x="4893761" y="2478906"/>
            <a:ext cx="3332988" cy="1921645"/>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11/25/23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845805766"/>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11/25/23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710335771"/>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11/25/23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2612372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282"/>
            <a:ext cx="3977640" cy="514321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42925" y="514350"/>
            <a:ext cx="2891790" cy="1618413"/>
          </a:xfrm>
        </p:spPr>
        <p:txBody>
          <a:bodyPr anchor="t">
            <a:noAutofit/>
          </a:bodyPr>
          <a:lstStyle>
            <a:lvl1pPr>
              <a:lnSpc>
                <a:spcPct val="84000"/>
              </a:lnSpc>
              <a:defRPr sz="3600" baseline="0">
                <a:solidFill>
                  <a:schemeClr val="tx2"/>
                </a:solidFill>
              </a:defRPr>
            </a:lvl1pPr>
          </a:lstStyle>
          <a:p>
            <a:r>
              <a:rPr lang="en-GB"/>
              <a:t>Click to edit Master title style</a:t>
            </a:r>
            <a:endParaRPr lang="en-US" dirty="0"/>
          </a:p>
        </p:txBody>
      </p:sp>
      <p:sp>
        <p:nvSpPr>
          <p:cNvPr id="3" name="Content Placeholder 2"/>
          <p:cNvSpPr>
            <a:spLocks noGrp="1"/>
          </p:cNvSpPr>
          <p:nvPr>
            <p:ph idx="1"/>
          </p:nvPr>
        </p:nvSpPr>
        <p:spPr>
          <a:xfrm>
            <a:off x="4692015" y="514350"/>
            <a:ext cx="3909060" cy="3881438"/>
          </a:xfrm>
        </p:spPr>
        <p:txBody>
          <a:bodyPr/>
          <a:lstStyle>
            <a:lvl1pPr>
              <a:defRPr sz="1500"/>
            </a:lvl1pPr>
            <a:lvl2pPr>
              <a:defRPr sz="1500"/>
            </a:lvl2pPr>
            <a:lvl3pPr>
              <a:defRPr sz="1350"/>
            </a:lvl3pPr>
            <a:lvl4pPr>
              <a:defRPr sz="135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542925" y="2142258"/>
            <a:ext cx="2891790" cy="2258292"/>
          </a:xfrm>
        </p:spPr>
        <p:txBody>
          <a:bodyPr/>
          <a:lstStyle>
            <a:lvl1pPr marL="0" indent="0">
              <a:lnSpc>
                <a:spcPct val="113000"/>
              </a:lnSpc>
              <a:spcBef>
                <a:spcPts val="0"/>
              </a:spcBef>
              <a:spcAft>
                <a:spcPts val="1125"/>
              </a:spcAft>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GB"/>
              <a:t>Click to edit Master text styles</a:t>
            </a:r>
          </a:p>
        </p:txBody>
      </p:sp>
      <p:sp>
        <p:nvSpPr>
          <p:cNvPr id="5" name="Date Placeholder 4"/>
          <p:cNvSpPr>
            <a:spLocks noGrp="1"/>
          </p:cNvSpPr>
          <p:nvPr>
            <p:ph type="dt" sz="half" idx="10"/>
          </p:nvPr>
        </p:nvSpPr>
        <p:spPr>
          <a:xfrm>
            <a:off x="542925" y="4840039"/>
            <a:ext cx="903429" cy="303461"/>
          </a:xfrm>
        </p:spPr>
        <p:txBody>
          <a:bodyPr/>
          <a:lstStyle>
            <a:lvl1pPr>
              <a:defRPr>
                <a:solidFill>
                  <a:schemeClr val="tx2"/>
                </a:solidFill>
              </a:defRPr>
            </a:lvl1pPr>
          </a:lstStyle>
          <a:p>
            <a:fld id="{87DE6118-2437-4B30-8E3C-4D2BE6020583}" type="datetimeFigureOut">
              <a:rPr lang="en-US" dirty="0"/>
              <a:pPr/>
              <a:t>11/25/23</a:t>
            </a:fld>
            <a:endParaRPr lang="en-US" dirty="0"/>
          </a:p>
        </p:txBody>
      </p:sp>
      <p:sp>
        <p:nvSpPr>
          <p:cNvPr id="6" name="Footer Placeholder 5"/>
          <p:cNvSpPr>
            <a:spLocks noGrp="1"/>
          </p:cNvSpPr>
          <p:nvPr>
            <p:ph type="ftr" sz="quarter" idx="11"/>
          </p:nvPr>
        </p:nvSpPr>
        <p:spPr>
          <a:xfrm>
            <a:off x="1654459" y="4840039"/>
            <a:ext cx="1780256" cy="303461"/>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7412355" y="4840039"/>
            <a:ext cx="1197219" cy="303461"/>
          </a:xfrm>
        </p:spPr>
        <p:txBody>
          <a:bodyPr/>
          <a:lstStyle>
            <a:lvl1pPr>
              <a:defRPr>
                <a:solidFill>
                  <a:schemeClr val="tx2"/>
                </a:solidFill>
              </a:defRPr>
            </a:lvl1pPr>
          </a:lstStyle>
          <a:p>
            <a:pPr marL="0" lvl="0" indent="0" algn="r" rtl="0">
              <a:spcBef>
                <a:spcPts val="0"/>
              </a:spcBef>
              <a:spcAft>
                <a:spcPts val="0"/>
              </a:spcAft>
              <a:buNone/>
            </a:pPr>
            <a:fld id="{00000000-1234-1234-1234-123412341234}" type="slidenum">
              <a:rPr lang="en" smtClean="0"/>
              <a:t>‹#›</a:t>
            </a:fld>
            <a:endParaRPr lang="en"/>
          </a:p>
        </p:txBody>
      </p:sp>
      <p:sp>
        <p:nvSpPr>
          <p:cNvPr id="9" name="Rectangle 8" title="Divider Bar"/>
          <p:cNvSpPr/>
          <p:nvPr/>
        </p:nvSpPr>
        <p:spPr>
          <a:xfrm>
            <a:off x="3977640" y="282"/>
            <a:ext cx="171450" cy="51435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066151353"/>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282"/>
            <a:ext cx="3977640" cy="514321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42925" y="514350"/>
            <a:ext cx="2891790" cy="1618413"/>
          </a:xfrm>
        </p:spPr>
        <p:txBody>
          <a:bodyPr anchor="t">
            <a:normAutofit/>
          </a:bodyPr>
          <a:lstStyle>
            <a:lvl1pPr>
              <a:lnSpc>
                <a:spcPct val="84000"/>
              </a:lnSpc>
              <a:defRPr sz="3600" baseline="0"/>
            </a:lvl1pPr>
          </a:lstStyle>
          <a:p>
            <a:r>
              <a:rPr lang="en-GB"/>
              <a:t>Click to edit Master title style</a:t>
            </a:r>
            <a:endParaRPr lang="en-US" dirty="0"/>
          </a:p>
        </p:txBody>
      </p:sp>
      <p:sp>
        <p:nvSpPr>
          <p:cNvPr id="3" name="Picture Placeholder 2"/>
          <p:cNvSpPr>
            <a:spLocks noGrp="1" noChangeAspect="1"/>
          </p:cNvSpPr>
          <p:nvPr>
            <p:ph type="pic" idx="1"/>
          </p:nvPr>
        </p:nvSpPr>
        <p:spPr>
          <a:xfrm>
            <a:off x="4149090" y="1"/>
            <a:ext cx="4994910" cy="5143499"/>
          </a:xfrm>
        </p:spPr>
        <p:txBody>
          <a:bodyPr anchor="t">
            <a:normAutofit/>
          </a:bodyPr>
          <a:lstStyle>
            <a:lvl1pPr marL="0" indent="0">
              <a:buNone/>
              <a:defRPr sz="1500"/>
            </a:lvl1pPr>
            <a:lvl2pPr marL="342900" indent="0">
              <a:buNone/>
              <a:defRPr sz="1500"/>
            </a:lvl2pPr>
            <a:lvl3pPr marL="685800" indent="0">
              <a:buNone/>
              <a:defRPr sz="15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GB"/>
              <a:t>Click icon to add picture</a:t>
            </a:r>
            <a:endParaRPr lang="en-US" dirty="0"/>
          </a:p>
        </p:txBody>
      </p:sp>
      <p:sp>
        <p:nvSpPr>
          <p:cNvPr id="4" name="Text Placeholder 3"/>
          <p:cNvSpPr>
            <a:spLocks noGrp="1"/>
          </p:cNvSpPr>
          <p:nvPr>
            <p:ph type="body" sz="half" idx="2"/>
          </p:nvPr>
        </p:nvSpPr>
        <p:spPr>
          <a:xfrm>
            <a:off x="542925" y="2141976"/>
            <a:ext cx="2891790" cy="2258574"/>
          </a:xfrm>
        </p:spPr>
        <p:txBody>
          <a:bodyPr/>
          <a:lstStyle>
            <a:lvl1pPr marL="0" indent="0">
              <a:lnSpc>
                <a:spcPct val="113000"/>
              </a:lnSpc>
              <a:spcBef>
                <a:spcPts val="0"/>
              </a:spcBef>
              <a:spcAft>
                <a:spcPts val="1125"/>
              </a:spcAft>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GB"/>
              <a:t>Click to edit Master text styles</a:t>
            </a:r>
          </a:p>
        </p:txBody>
      </p:sp>
      <p:sp>
        <p:nvSpPr>
          <p:cNvPr id="5" name="Date Placeholder 4"/>
          <p:cNvSpPr>
            <a:spLocks noGrp="1"/>
          </p:cNvSpPr>
          <p:nvPr>
            <p:ph type="dt" sz="half" idx="10"/>
          </p:nvPr>
        </p:nvSpPr>
        <p:spPr>
          <a:xfrm>
            <a:off x="542925" y="4840039"/>
            <a:ext cx="903429" cy="303461"/>
          </a:xfrm>
        </p:spPr>
        <p:txBody>
          <a:bodyPr/>
          <a:lstStyle>
            <a:lvl1pPr>
              <a:defRPr>
                <a:solidFill>
                  <a:schemeClr val="tx2"/>
                </a:solidFill>
              </a:defRPr>
            </a:lvl1pPr>
          </a:lstStyle>
          <a:p>
            <a:fld id="{87DE6118-2437-4B30-8E3C-4D2BE6020583}" type="datetimeFigureOut">
              <a:rPr lang="en-US" dirty="0"/>
              <a:pPr/>
              <a:t>11/25/23</a:t>
            </a:fld>
            <a:endParaRPr lang="en-US" dirty="0"/>
          </a:p>
        </p:txBody>
      </p:sp>
      <p:sp>
        <p:nvSpPr>
          <p:cNvPr id="6" name="Footer Placeholder 5"/>
          <p:cNvSpPr>
            <a:spLocks noGrp="1"/>
          </p:cNvSpPr>
          <p:nvPr>
            <p:ph type="ftr" sz="quarter" idx="11"/>
          </p:nvPr>
        </p:nvSpPr>
        <p:spPr>
          <a:xfrm>
            <a:off x="1654459" y="4840039"/>
            <a:ext cx="1780256" cy="303461"/>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7412355" y="4840039"/>
            <a:ext cx="1197219" cy="303461"/>
          </a:xfrm>
        </p:spPr>
        <p:txBody>
          <a:bodyPr/>
          <a:lstStyle>
            <a:lvl1pPr>
              <a:defRPr>
                <a:solidFill>
                  <a:schemeClr val="tx2"/>
                </a:solidFill>
              </a:defRPr>
            </a:lvl1pPr>
          </a:lstStyle>
          <a:p>
            <a:pPr marL="0" lvl="0" indent="0" algn="r" rtl="0">
              <a:spcBef>
                <a:spcPts val="0"/>
              </a:spcBef>
              <a:spcAft>
                <a:spcPts val="0"/>
              </a:spcAft>
              <a:buNone/>
            </a:pPr>
            <a:fld id="{00000000-1234-1234-1234-123412341234}" type="slidenum">
              <a:rPr lang="en" smtClean="0"/>
              <a:t>‹#›</a:t>
            </a:fld>
            <a:endParaRPr lang="en"/>
          </a:p>
        </p:txBody>
      </p:sp>
      <p:sp>
        <p:nvSpPr>
          <p:cNvPr id="9" name="Rectangle 8" title="Divider Bar"/>
          <p:cNvSpPr/>
          <p:nvPr/>
        </p:nvSpPr>
        <p:spPr>
          <a:xfrm>
            <a:off x="3977640" y="282"/>
            <a:ext cx="171450" cy="51435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968638770"/>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8700" y="514350"/>
            <a:ext cx="7200900" cy="1114425"/>
          </a:xfrm>
          <a:prstGeom prst="rect">
            <a:avLst/>
          </a:prstGeom>
        </p:spPr>
        <p:txBody>
          <a:bodyPr vert="horz" lIns="91440" tIns="45720" rIns="91440" bIns="45720" rtlCol="0" anchor="t">
            <a:normAutofit/>
          </a:bodyPr>
          <a:lstStyle/>
          <a:p>
            <a:r>
              <a:rPr lang="en-GB"/>
              <a:t>Click to edit Master title style</a:t>
            </a:r>
            <a:endParaRPr lang="en-US" dirty="0"/>
          </a:p>
        </p:txBody>
      </p:sp>
      <p:sp>
        <p:nvSpPr>
          <p:cNvPr id="3" name="Text Placeholder 2"/>
          <p:cNvSpPr>
            <a:spLocks noGrp="1"/>
          </p:cNvSpPr>
          <p:nvPr>
            <p:ph type="body" idx="1"/>
          </p:nvPr>
        </p:nvSpPr>
        <p:spPr>
          <a:xfrm>
            <a:off x="1028700" y="1714500"/>
            <a:ext cx="7200900" cy="268605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1042987" y="4840039"/>
            <a:ext cx="903429" cy="303461"/>
          </a:xfrm>
          <a:prstGeom prst="rect">
            <a:avLst/>
          </a:prstGeom>
        </p:spPr>
        <p:txBody>
          <a:bodyPr vert="horz" lIns="91440" tIns="45720" rIns="91440" bIns="45720" rtlCol="0" anchor="ctr"/>
          <a:lstStyle>
            <a:lvl1pPr algn="l">
              <a:defRPr sz="900" baseline="0">
                <a:solidFill>
                  <a:schemeClr val="tx2"/>
                </a:solidFill>
              </a:defRPr>
            </a:lvl1pPr>
          </a:lstStyle>
          <a:p>
            <a:fld id="{87DE6118-2437-4B30-8E3C-4D2BE6020583}" type="datetimeFigureOut">
              <a:rPr lang="en-US" dirty="0"/>
              <a:pPr/>
              <a:t>11/25/23</a:t>
            </a:fld>
            <a:endParaRPr lang="en-US" dirty="0"/>
          </a:p>
        </p:txBody>
      </p:sp>
      <p:sp>
        <p:nvSpPr>
          <p:cNvPr id="5" name="Footer Placeholder 4"/>
          <p:cNvSpPr>
            <a:spLocks noGrp="1"/>
          </p:cNvSpPr>
          <p:nvPr>
            <p:ph type="ftr" sz="quarter" idx="3"/>
          </p:nvPr>
        </p:nvSpPr>
        <p:spPr>
          <a:xfrm>
            <a:off x="2170173" y="4840039"/>
            <a:ext cx="4710623" cy="303461"/>
          </a:xfrm>
          <a:prstGeom prst="rect">
            <a:avLst/>
          </a:prstGeom>
        </p:spPr>
        <p:txBody>
          <a:bodyPr vert="horz" lIns="91440" tIns="45720" rIns="91440" bIns="45720" rtlCol="0" anchor="ctr"/>
          <a:lstStyle>
            <a:lvl1pPr algn="l">
              <a:defRPr sz="9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7104552" y="4840039"/>
            <a:ext cx="1197219" cy="303461"/>
          </a:xfrm>
          <a:prstGeom prst="rect">
            <a:avLst/>
          </a:prstGeom>
        </p:spPr>
        <p:txBody>
          <a:bodyPr vert="horz" lIns="91440" tIns="45720" rIns="91440" bIns="45720" rtlCol="0" anchor="ctr"/>
          <a:lstStyle>
            <a:lvl1pPr algn="r">
              <a:defRPr sz="900" baseline="0">
                <a:solidFill>
                  <a:schemeClr val="tx2"/>
                </a:solidFill>
              </a:defRPr>
            </a:lvl1pPr>
          </a:lstStyle>
          <a:p>
            <a:pPr marL="0" lvl="0" indent="0" algn="r" rtl="0">
              <a:spcBef>
                <a:spcPts val="0"/>
              </a:spcBef>
              <a:spcAft>
                <a:spcPts val="0"/>
              </a:spcAft>
              <a:buNone/>
            </a:pPr>
            <a:fld id="{00000000-1234-1234-1234-123412341234}" type="slidenum">
              <a:rPr lang="en" smtClean="0"/>
              <a:t>‹#›</a:t>
            </a:fld>
            <a:endParaRPr lang="en"/>
          </a:p>
        </p:txBody>
      </p:sp>
      <p:sp>
        <p:nvSpPr>
          <p:cNvPr id="9" name="Rectangle 8" title="Side bar"/>
          <p:cNvSpPr/>
          <p:nvPr/>
        </p:nvSpPr>
        <p:spPr>
          <a:xfrm>
            <a:off x="358571" y="282"/>
            <a:ext cx="171450" cy="51435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90758101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sldNum="0" hdr="0" ftr="0" dt="0"/>
  <p:txStyles>
    <p:titleStyle>
      <a:lvl1pPr algn="l" defTabSz="685800" rtl="0" eaLnBrk="1" latinLnBrk="0" hangingPunct="1">
        <a:lnSpc>
          <a:spcPct val="89000"/>
        </a:lnSpc>
        <a:spcBef>
          <a:spcPct val="0"/>
        </a:spcBef>
        <a:buNone/>
        <a:defRPr sz="3300" kern="1200" baseline="0">
          <a:solidFill>
            <a:schemeClr val="tx2"/>
          </a:solidFill>
          <a:latin typeface="+mj-lt"/>
          <a:ea typeface="+mj-ea"/>
          <a:cs typeface="+mj-cs"/>
        </a:defRPr>
      </a:lvl1pPr>
    </p:titleStyle>
    <p:bodyStyle>
      <a:lvl1pPr marL="288036" indent="-288036" algn="l" defTabSz="685800" rtl="0" eaLnBrk="1" latinLnBrk="0" hangingPunct="1">
        <a:lnSpc>
          <a:spcPct val="94000"/>
        </a:lnSpc>
        <a:spcBef>
          <a:spcPts val="750"/>
        </a:spcBef>
        <a:spcAft>
          <a:spcPts val="150"/>
        </a:spcAft>
        <a:buFont typeface="Franklin Gothic Book" panose="020B0503020102020204" pitchFamily="34" charset="0"/>
        <a:buChar char="■"/>
        <a:defRPr sz="1500" kern="1200" baseline="0">
          <a:solidFill>
            <a:schemeClr val="tx2"/>
          </a:solidFill>
          <a:latin typeface="+mn-lt"/>
          <a:ea typeface="+mn-ea"/>
          <a:cs typeface="+mn-cs"/>
        </a:defRPr>
      </a:lvl1pPr>
      <a:lvl2pPr marL="685800" indent="-288036" algn="l" defTabSz="685800" rtl="0" eaLnBrk="1" latinLnBrk="0" hangingPunct="1">
        <a:lnSpc>
          <a:spcPct val="94000"/>
        </a:lnSpc>
        <a:spcBef>
          <a:spcPts val="375"/>
        </a:spcBef>
        <a:spcAft>
          <a:spcPts val="150"/>
        </a:spcAft>
        <a:buFont typeface="Franklin Gothic Book" panose="020B0503020102020204" pitchFamily="34" charset="0"/>
        <a:buChar char="–"/>
        <a:defRPr sz="1500" i="1" kern="1200" baseline="0">
          <a:solidFill>
            <a:schemeClr val="tx2"/>
          </a:solidFill>
          <a:latin typeface="+mn-lt"/>
          <a:ea typeface="+mn-ea"/>
          <a:cs typeface="+mn-cs"/>
        </a:defRPr>
      </a:lvl2pPr>
      <a:lvl3pPr marL="1028700" indent="-288036" algn="l" defTabSz="685800" rtl="0" eaLnBrk="1" latinLnBrk="0" hangingPunct="1">
        <a:lnSpc>
          <a:spcPct val="94000"/>
        </a:lnSpc>
        <a:spcBef>
          <a:spcPts val="375"/>
        </a:spcBef>
        <a:spcAft>
          <a:spcPts val="150"/>
        </a:spcAft>
        <a:buFont typeface="Franklin Gothic Book" panose="020B0503020102020204" pitchFamily="34" charset="0"/>
        <a:buChar char="■"/>
        <a:defRPr sz="1350" kern="1200" baseline="0">
          <a:solidFill>
            <a:schemeClr val="tx2"/>
          </a:solidFill>
          <a:latin typeface="+mn-lt"/>
          <a:ea typeface="+mn-ea"/>
          <a:cs typeface="+mn-cs"/>
        </a:defRPr>
      </a:lvl3pPr>
      <a:lvl4pPr marL="1371600" indent="-288036" algn="l" defTabSz="685800" rtl="0" eaLnBrk="1" latinLnBrk="0" hangingPunct="1">
        <a:lnSpc>
          <a:spcPct val="94000"/>
        </a:lnSpc>
        <a:spcBef>
          <a:spcPts val="375"/>
        </a:spcBef>
        <a:spcAft>
          <a:spcPts val="150"/>
        </a:spcAft>
        <a:buFont typeface="Franklin Gothic Book" panose="020B0503020102020204" pitchFamily="34" charset="0"/>
        <a:buChar char="–"/>
        <a:defRPr sz="1350" i="1" kern="1200" baseline="0">
          <a:solidFill>
            <a:schemeClr val="tx2"/>
          </a:solidFill>
          <a:latin typeface="+mn-lt"/>
          <a:ea typeface="+mn-ea"/>
          <a:cs typeface="+mn-cs"/>
        </a:defRPr>
      </a:lvl4pPr>
      <a:lvl5pPr marL="1714500" indent="-288036" algn="l" defTabSz="685800" rtl="0" eaLnBrk="1" latinLnBrk="0" hangingPunct="1">
        <a:lnSpc>
          <a:spcPct val="94000"/>
        </a:lnSpc>
        <a:spcBef>
          <a:spcPts val="375"/>
        </a:spcBef>
        <a:spcAft>
          <a:spcPts val="150"/>
        </a:spcAft>
        <a:buFont typeface="Franklin Gothic Book" panose="020B0503020102020204" pitchFamily="34" charset="0"/>
        <a:buChar char="■"/>
        <a:defRPr sz="1200" kern="1200" baseline="0">
          <a:solidFill>
            <a:schemeClr val="tx2"/>
          </a:solidFill>
          <a:latin typeface="+mn-lt"/>
          <a:ea typeface="+mn-ea"/>
          <a:cs typeface="+mn-cs"/>
        </a:defRPr>
      </a:lvl5pPr>
      <a:lvl6pPr marL="2057400" indent="-288036" algn="l" defTabSz="685800" rtl="0" eaLnBrk="1" latinLnBrk="0" hangingPunct="1">
        <a:lnSpc>
          <a:spcPct val="94000"/>
        </a:lnSpc>
        <a:spcBef>
          <a:spcPts val="375"/>
        </a:spcBef>
        <a:spcAft>
          <a:spcPts val="150"/>
        </a:spcAft>
        <a:buFont typeface="Franklin Gothic Book" panose="020B0503020102020204" pitchFamily="34" charset="0"/>
        <a:buChar char="–"/>
        <a:defRPr sz="1200" i="1" kern="1200" baseline="0">
          <a:solidFill>
            <a:schemeClr val="tx2"/>
          </a:solidFill>
          <a:latin typeface="+mn-lt"/>
          <a:ea typeface="+mn-ea"/>
          <a:cs typeface="+mn-cs"/>
        </a:defRPr>
      </a:lvl6pPr>
      <a:lvl7pPr marL="2400300" indent="-288036" algn="l" defTabSz="685800" rtl="0" eaLnBrk="1" latinLnBrk="0" hangingPunct="1">
        <a:lnSpc>
          <a:spcPct val="94000"/>
        </a:lnSpc>
        <a:spcBef>
          <a:spcPts val="375"/>
        </a:spcBef>
        <a:spcAft>
          <a:spcPts val="150"/>
        </a:spcAft>
        <a:buFont typeface="Franklin Gothic Book" panose="020B0503020102020204" pitchFamily="34" charset="0"/>
        <a:buChar char="■"/>
        <a:defRPr sz="1050" kern="1200" baseline="0">
          <a:solidFill>
            <a:schemeClr val="tx2"/>
          </a:solidFill>
          <a:latin typeface="+mn-lt"/>
          <a:ea typeface="+mn-ea"/>
          <a:cs typeface="+mn-cs"/>
        </a:defRPr>
      </a:lvl7pPr>
      <a:lvl8pPr marL="2743200" indent="-288036" algn="l" defTabSz="685800" rtl="0" eaLnBrk="1" latinLnBrk="0" hangingPunct="1">
        <a:lnSpc>
          <a:spcPct val="94000"/>
        </a:lnSpc>
        <a:spcBef>
          <a:spcPts val="375"/>
        </a:spcBef>
        <a:spcAft>
          <a:spcPts val="150"/>
        </a:spcAft>
        <a:buFont typeface="Franklin Gothic Book" panose="020B0503020102020204" pitchFamily="34" charset="0"/>
        <a:buChar char="–"/>
        <a:defRPr sz="1050" i="1" kern="1200" baseline="0">
          <a:solidFill>
            <a:schemeClr val="tx2"/>
          </a:solidFill>
          <a:latin typeface="+mn-lt"/>
          <a:ea typeface="+mn-ea"/>
          <a:cs typeface="+mn-cs"/>
        </a:defRPr>
      </a:lvl8pPr>
      <a:lvl9pPr marL="3086100" indent="-288036" algn="l" defTabSz="685800" rtl="0" eaLnBrk="1" latinLnBrk="0" hangingPunct="1">
        <a:lnSpc>
          <a:spcPct val="94000"/>
        </a:lnSpc>
        <a:spcBef>
          <a:spcPts val="375"/>
        </a:spcBef>
        <a:spcAft>
          <a:spcPts val="150"/>
        </a:spcAft>
        <a:buFont typeface="Franklin Gothic Book" panose="020B0503020102020204" pitchFamily="34" charset="0"/>
        <a:buChar char="■"/>
        <a:defRPr sz="1050" kern="1200" baseline="0">
          <a:solidFill>
            <a:schemeClr val="tx2"/>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Shape 53"/>
        <p:cNvGrpSpPr/>
        <p:nvPr/>
      </p:nvGrpSpPr>
      <p:grpSpPr>
        <a:xfrm>
          <a:off x="0" y="0"/>
          <a:ext cx="0" cy="0"/>
          <a:chOff x="0" y="0"/>
          <a:chExt cx="0" cy="0"/>
        </a:xfrm>
      </p:grpSpPr>
      <p:grpSp>
        <p:nvGrpSpPr>
          <p:cNvPr id="60" name="Group 59">
            <a:extLst>
              <a:ext uri="{FF2B5EF4-FFF2-40B4-BE49-F238E27FC236}">
                <a16:creationId xmlns:a16="http://schemas.microsoft.com/office/drawing/2014/main" id="{449BC34D-9C23-4D6D-8213-1F471AF85B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4643" y="558351"/>
            <a:ext cx="8005589" cy="4012254"/>
            <a:chOff x="752858" y="744469"/>
            <a:chExt cx="10674117" cy="5349671"/>
          </a:xfrm>
        </p:grpSpPr>
        <p:sp>
          <p:nvSpPr>
            <p:cNvPr id="61" name="Freeform 6">
              <a:extLst>
                <a:ext uri="{FF2B5EF4-FFF2-40B4-BE49-F238E27FC236}">
                  <a16:creationId xmlns:a16="http://schemas.microsoft.com/office/drawing/2014/main" id="{FA0F5D6C-5025-4D7E-82DD-C2C6FDA1E7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txBody>
            <a:bodyPr/>
            <a:lstStyle/>
            <a:p>
              <a:endParaRPr lang="en-CH"/>
            </a:p>
          </p:txBody>
        </p:sp>
        <p:sp>
          <p:nvSpPr>
            <p:cNvPr id="62" name="Freeform 6">
              <a:extLst>
                <a:ext uri="{FF2B5EF4-FFF2-40B4-BE49-F238E27FC236}">
                  <a16:creationId xmlns:a16="http://schemas.microsoft.com/office/drawing/2014/main" id="{E2AF2C17-4AB4-4402-B84B-129EF95D16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txBody>
            <a:bodyPr/>
            <a:lstStyle/>
            <a:p>
              <a:endParaRPr lang="en-CH"/>
            </a:p>
          </p:txBody>
        </p:sp>
      </p:grpSp>
      <p:sp useBgFill="1">
        <p:nvSpPr>
          <p:cNvPr id="64" name="Rectangle 63">
            <a:extLst>
              <a:ext uri="{FF2B5EF4-FFF2-40B4-BE49-F238E27FC236}">
                <a16:creationId xmlns:a16="http://schemas.microsoft.com/office/drawing/2014/main" id="{1F9A0C1C-8ABC-401B-8FE9-AC9327C4C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endParaRPr lang="en-US"/>
          </a:p>
        </p:txBody>
      </p:sp>
      <p:sp>
        <p:nvSpPr>
          <p:cNvPr id="54" name="Google Shape;54;p13"/>
          <p:cNvSpPr txBox="1">
            <a:spLocks noGrp="1"/>
          </p:cNvSpPr>
          <p:nvPr>
            <p:ph type="title"/>
          </p:nvPr>
        </p:nvSpPr>
        <p:spPr>
          <a:xfrm>
            <a:off x="6115639" y="475521"/>
            <a:ext cx="2516957" cy="2799626"/>
          </a:xfrm>
          <a:prstGeom prst="rect">
            <a:avLst/>
          </a:prstGeom>
        </p:spPr>
        <p:txBody>
          <a:bodyPr spcFirstLastPara="1" vert="horz" lIns="91440" tIns="45720" rIns="91440" bIns="45720" rtlCol="0" anchor="b" anchorCtr="0">
            <a:normAutofit/>
          </a:bodyPr>
          <a:lstStyle/>
          <a:p>
            <a:pPr marL="0" lvl="0" indent="0" algn="ctr" defTabSz="914400">
              <a:spcBef>
                <a:spcPct val="0"/>
              </a:spcBef>
              <a:spcAft>
                <a:spcPts val="0"/>
              </a:spcAft>
            </a:pPr>
            <a:r>
              <a:rPr lang="en-US" sz="4200" cap="all"/>
              <a:t>AWS Services</a:t>
            </a:r>
          </a:p>
        </p:txBody>
      </p:sp>
      <p:sp>
        <p:nvSpPr>
          <p:cNvPr id="66" name="Freeform 6">
            <a:extLst>
              <a:ext uri="{FF2B5EF4-FFF2-40B4-BE49-F238E27FC236}">
                <a16:creationId xmlns:a16="http://schemas.microsoft.com/office/drawing/2014/main" id="{BA5783C3-2F96-40A7-A24F-30CB07AA3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486872" y="475521"/>
            <a:ext cx="2456751" cy="3306366"/>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txBody>
          <a:bodyPr/>
          <a:lstStyle/>
          <a:p>
            <a:endParaRPr lang="en-CH"/>
          </a:p>
        </p:txBody>
      </p:sp>
      <p:sp>
        <p:nvSpPr>
          <p:cNvPr id="68" name="Freeform 6">
            <a:extLst>
              <a:ext uri="{FF2B5EF4-FFF2-40B4-BE49-F238E27FC236}">
                <a16:creationId xmlns:a16="http://schemas.microsoft.com/office/drawing/2014/main" id="{A9D08DBA-0326-4C4E-ACFB-576F3ABDD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371002" y="1512462"/>
            <a:ext cx="2456260" cy="3306366"/>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txBody>
          <a:bodyPr/>
          <a:lstStyle/>
          <a:p>
            <a:endParaRPr lang="en-CH"/>
          </a:p>
        </p:txBody>
      </p:sp>
      <p:pic>
        <p:nvPicPr>
          <p:cNvPr id="55" name="Google Shape;55;p13"/>
          <p:cNvPicPr preferRelativeResize="0"/>
          <p:nvPr/>
        </p:nvPicPr>
        <p:blipFill>
          <a:blip r:embed="rId3"/>
          <a:stretch>
            <a:fillRect/>
          </a:stretch>
        </p:blipFill>
        <p:spPr>
          <a:xfrm>
            <a:off x="975361" y="1612251"/>
            <a:ext cx="4373661" cy="1918998"/>
          </a:xfrm>
          <a:prstGeom prst="rect">
            <a:avLst/>
          </a:prstGeom>
          <a:noFill/>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pic>
        <p:nvPicPr>
          <p:cNvPr id="118" name="Google Shape;118;p22"/>
          <p:cNvPicPr preferRelativeResize="0"/>
          <p:nvPr/>
        </p:nvPicPr>
        <p:blipFill>
          <a:blip r:embed="rId3">
            <a:alphaModFix/>
          </a:blip>
          <a:stretch>
            <a:fillRect/>
          </a:stretch>
        </p:blipFill>
        <p:spPr>
          <a:xfrm>
            <a:off x="1202975" y="695163"/>
            <a:ext cx="6738053" cy="36914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776489" y="277924"/>
            <a:ext cx="6462136"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dirty="0"/>
              <a:t>AWS Computing Model</a:t>
            </a:r>
          </a:p>
        </p:txBody>
      </p:sp>
      <p:pic>
        <p:nvPicPr>
          <p:cNvPr id="61" name="Google Shape;61;p14"/>
          <p:cNvPicPr preferRelativeResize="0"/>
          <p:nvPr/>
        </p:nvPicPr>
        <p:blipFill>
          <a:blip r:embed="rId3">
            <a:alphaModFix/>
          </a:blip>
          <a:stretch>
            <a:fillRect/>
          </a:stretch>
        </p:blipFill>
        <p:spPr>
          <a:xfrm>
            <a:off x="2237800" y="1277050"/>
            <a:ext cx="5171420" cy="330217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pic>
        <p:nvPicPr>
          <p:cNvPr id="67" name="Google Shape;67;p15"/>
          <p:cNvPicPr preferRelativeResize="0"/>
          <p:nvPr/>
        </p:nvPicPr>
        <p:blipFill>
          <a:blip r:embed="rId3">
            <a:alphaModFix/>
          </a:blip>
          <a:stretch>
            <a:fillRect/>
          </a:stretch>
        </p:blipFill>
        <p:spPr>
          <a:xfrm>
            <a:off x="6383001" y="758764"/>
            <a:ext cx="1672699" cy="4272649"/>
          </a:xfrm>
          <a:prstGeom prst="rect">
            <a:avLst/>
          </a:prstGeom>
          <a:noFill/>
          <a:ln>
            <a:noFill/>
          </a:ln>
        </p:spPr>
      </p:pic>
      <p:sp>
        <p:nvSpPr>
          <p:cNvPr id="68" name="Google Shape;68;p15"/>
          <p:cNvSpPr txBox="1"/>
          <p:nvPr/>
        </p:nvSpPr>
        <p:spPr>
          <a:xfrm>
            <a:off x="2390081" y="1250477"/>
            <a:ext cx="3000000" cy="1381800"/>
          </a:xfrm>
          <a:prstGeom prst="rect">
            <a:avLst/>
          </a:prstGeom>
          <a:noFill/>
          <a:ln>
            <a:noFill/>
          </a:ln>
        </p:spPr>
        <p:txBody>
          <a:bodyPr spcFirstLastPara="1" wrap="square" lIns="91425" tIns="91425" rIns="91425" bIns="91425" anchor="t" anchorCtr="0">
            <a:spAutoFit/>
          </a:bodyPr>
          <a:lstStyle/>
          <a:p>
            <a:pPr marL="0" lvl="0" indent="0" algn="l" rtl="0">
              <a:lnSpc>
                <a:spcPct val="140000"/>
              </a:lnSpc>
              <a:spcBef>
                <a:spcPts val="0"/>
              </a:spcBef>
              <a:spcAft>
                <a:spcPts val="0"/>
              </a:spcAft>
              <a:buNone/>
            </a:pPr>
            <a:r>
              <a:rPr lang="en" sz="1900" b="1">
                <a:solidFill>
                  <a:srgbClr val="DD5540"/>
                </a:solidFill>
              </a:rPr>
              <a:t>Main IaaS benefits</a:t>
            </a:r>
            <a:endParaRPr sz="1900" b="1">
              <a:solidFill>
                <a:srgbClr val="DD5540"/>
              </a:solidFill>
            </a:endParaRPr>
          </a:p>
          <a:p>
            <a:pPr marL="457200" lvl="0" indent="-301625" algn="l" rtl="0">
              <a:lnSpc>
                <a:spcPct val="115000"/>
              </a:lnSpc>
              <a:spcBef>
                <a:spcPts val="0"/>
              </a:spcBef>
              <a:spcAft>
                <a:spcPts val="0"/>
              </a:spcAft>
              <a:buClr>
                <a:schemeClr val="dk1"/>
              </a:buClr>
              <a:buSzPts val="1150"/>
              <a:buChar char="●"/>
            </a:pPr>
            <a:r>
              <a:rPr lang="en" sz="1150">
                <a:solidFill>
                  <a:schemeClr val="dk1"/>
                </a:solidFill>
              </a:rPr>
              <a:t>Control</a:t>
            </a:r>
            <a:endParaRPr sz="1150">
              <a:solidFill>
                <a:schemeClr val="dk1"/>
              </a:solidFill>
            </a:endParaRPr>
          </a:p>
          <a:p>
            <a:pPr marL="457200" lvl="0" indent="-301625" algn="l" rtl="0">
              <a:lnSpc>
                <a:spcPct val="115000"/>
              </a:lnSpc>
              <a:spcBef>
                <a:spcPts val="0"/>
              </a:spcBef>
              <a:spcAft>
                <a:spcPts val="0"/>
              </a:spcAft>
              <a:buClr>
                <a:schemeClr val="dk1"/>
              </a:buClr>
              <a:buSzPts val="1150"/>
              <a:buChar char="●"/>
            </a:pPr>
            <a:r>
              <a:rPr lang="en" sz="1150">
                <a:solidFill>
                  <a:schemeClr val="dk1"/>
                </a:solidFill>
              </a:rPr>
              <a:t>Cost-efficiency</a:t>
            </a:r>
            <a:endParaRPr sz="1150">
              <a:solidFill>
                <a:schemeClr val="dk1"/>
              </a:solidFill>
            </a:endParaRPr>
          </a:p>
          <a:p>
            <a:pPr marL="457200" lvl="0" indent="-301625" algn="l" rtl="0">
              <a:lnSpc>
                <a:spcPct val="115000"/>
              </a:lnSpc>
              <a:spcBef>
                <a:spcPts val="0"/>
              </a:spcBef>
              <a:spcAft>
                <a:spcPts val="0"/>
              </a:spcAft>
              <a:buClr>
                <a:schemeClr val="dk1"/>
              </a:buClr>
              <a:buSzPts val="1150"/>
              <a:buChar char="●"/>
            </a:pPr>
            <a:r>
              <a:rPr lang="en" sz="1150">
                <a:solidFill>
                  <a:schemeClr val="dk1"/>
                </a:solidFill>
              </a:rPr>
              <a:t>Automation</a:t>
            </a:r>
            <a:endParaRPr sz="1150">
              <a:solidFill>
                <a:schemeClr val="dk1"/>
              </a:solidFill>
            </a:endParaRPr>
          </a:p>
          <a:p>
            <a:pPr marL="457200" lvl="0" indent="-301625" algn="l" rtl="0">
              <a:lnSpc>
                <a:spcPct val="115000"/>
              </a:lnSpc>
              <a:spcBef>
                <a:spcPts val="0"/>
              </a:spcBef>
              <a:spcAft>
                <a:spcPts val="0"/>
              </a:spcAft>
              <a:buClr>
                <a:schemeClr val="dk1"/>
              </a:buClr>
              <a:buSzPts val="1150"/>
              <a:buChar char="●"/>
            </a:pPr>
            <a:r>
              <a:rPr lang="en" sz="1150">
                <a:solidFill>
                  <a:schemeClr val="dk1"/>
                </a:solidFill>
              </a:rPr>
              <a:t>Scalability</a:t>
            </a:r>
            <a:endParaRPr sz="1150">
              <a:solidFill>
                <a:schemeClr val="dk1"/>
              </a:solidFill>
            </a:endParaRPr>
          </a:p>
        </p:txBody>
      </p:sp>
      <p:sp>
        <p:nvSpPr>
          <p:cNvPr id="69" name="Google Shape;69;p15"/>
          <p:cNvSpPr txBox="1"/>
          <p:nvPr/>
        </p:nvSpPr>
        <p:spPr>
          <a:xfrm>
            <a:off x="2390081" y="3010622"/>
            <a:ext cx="3000000" cy="778800"/>
          </a:xfrm>
          <a:prstGeom prst="rect">
            <a:avLst/>
          </a:prstGeom>
          <a:noFill/>
          <a:ln>
            <a:noFill/>
          </a:ln>
        </p:spPr>
        <p:txBody>
          <a:bodyPr spcFirstLastPara="1" wrap="square" lIns="91425" tIns="91425" rIns="91425" bIns="91425" anchor="t" anchorCtr="0">
            <a:spAutoFit/>
          </a:bodyPr>
          <a:lstStyle/>
          <a:p>
            <a:pPr marL="0" lvl="0" indent="0" algn="l" rtl="0">
              <a:lnSpc>
                <a:spcPct val="140000"/>
              </a:lnSpc>
              <a:spcBef>
                <a:spcPts val="0"/>
              </a:spcBef>
              <a:spcAft>
                <a:spcPts val="0"/>
              </a:spcAft>
              <a:buNone/>
            </a:pPr>
            <a:r>
              <a:rPr lang="en" sz="1900" b="1" dirty="0">
                <a:solidFill>
                  <a:srgbClr val="DD5540"/>
                </a:solidFill>
              </a:rPr>
              <a:t>Main IaaS concerns</a:t>
            </a:r>
            <a:endParaRPr sz="1900" b="1" dirty="0">
              <a:solidFill>
                <a:srgbClr val="DD5540"/>
              </a:solidFill>
            </a:endParaRPr>
          </a:p>
          <a:p>
            <a:pPr marL="0" lvl="0" indent="0" algn="l" rtl="0">
              <a:lnSpc>
                <a:spcPct val="140000"/>
              </a:lnSpc>
              <a:spcBef>
                <a:spcPts val="0"/>
              </a:spcBef>
              <a:spcAft>
                <a:spcPts val="0"/>
              </a:spcAft>
              <a:buNone/>
            </a:pPr>
            <a:r>
              <a:rPr lang="en" sz="1200" b="1" dirty="0">
                <a:solidFill>
                  <a:schemeClr val="dk1"/>
                </a:solidFill>
              </a:rPr>
              <a:t>Based on cloud provider</a:t>
            </a:r>
            <a:endParaRPr sz="1200" b="1" dirty="0">
              <a:solidFill>
                <a:schemeClr val="dk1"/>
              </a:solidFill>
            </a:endParaRPr>
          </a:p>
        </p:txBody>
      </p:sp>
      <p:sp>
        <p:nvSpPr>
          <p:cNvPr id="3" name="TextBox 2">
            <a:extLst>
              <a:ext uri="{FF2B5EF4-FFF2-40B4-BE49-F238E27FC236}">
                <a16:creationId xmlns:a16="http://schemas.microsoft.com/office/drawing/2014/main" id="{845EF76F-BD8B-4530-949C-CBE1033C628C}"/>
              </a:ext>
            </a:extLst>
          </p:cNvPr>
          <p:cNvSpPr txBox="1"/>
          <p:nvPr/>
        </p:nvSpPr>
        <p:spPr>
          <a:xfrm>
            <a:off x="1711685" y="202176"/>
            <a:ext cx="5637298" cy="461665"/>
          </a:xfrm>
          <a:prstGeom prst="rect">
            <a:avLst/>
          </a:prstGeom>
          <a:noFill/>
        </p:spPr>
        <p:txBody>
          <a:bodyPr wrap="square">
            <a:spAutoFit/>
          </a:bodyPr>
          <a:lstStyle/>
          <a:p>
            <a:r>
              <a:rPr lang="en" sz="2400" b="1" dirty="0"/>
              <a:t>Infrastructure as a Service (IaaS)</a:t>
            </a:r>
            <a:endParaRPr lang="en-CH" sz="2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6"/>
          <p:cNvSpPr txBox="1">
            <a:spLocks noGrp="1"/>
          </p:cNvSpPr>
          <p:nvPr>
            <p:ph type="title"/>
          </p:nvPr>
        </p:nvSpPr>
        <p:spPr>
          <a:xfrm>
            <a:off x="311700" y="157325"/>
            <a:ext cx="8520600" cy="572700"/>
          </a:xfrm>
          <a:prstGeom prst="rect">
            <a:avLst/>
          </a:prstGeom>
        </p:spPr>
        <p:txBody>
          <a:bodyPr spcFirstLastPara="1" wrap="square" lIns="91425" tIns="91425" rIns="91425" bIns="91425" anchor="t" anchorCtr="0">
            <a:normAutofit fontScale="90000"/>
          </a:bodyPr>
          <a:lstStyle/>
          <a:p>
            <a:pPr marL="457200" lvl="0" indent="0" algn="l" rtl="0">
              <a:lnSpc>
                <a:spcPct val="158000"/>
              </a:lnSpc>
              <a:spcBef>
                <a:spcPts val="0"/>
              </a:spcBef>
              <a:spcAft>
                <a:spcPts val="3600"/>
              </a:spcAft>
              <a:buNone/>
            </a:pPr>
            <a:r>
              <a:rPr lang="en" sz="3650" b="1"/>
              <a:t>Platform as a Service (PaaS)</a:t>
            </a:r>
            <a:endParaRPr/>
          </a:p>
        </p:txBody>
      </p:sp>
      <p:pic>
        <p:nvPicPr>
          <p:cNvPr id="75" name="Google Shape;75;p16"/>
          <p:cNvPicPr preferRelativeResize="0"/>
          <p:nvPr/>
        </p:nvPicPr>
        <p:blipFill>
          <a:blip r:embed="rId3">
            <a:alphaModFix/>
          </a:blip>
          <a:stretch>
            <a:fillRect/>
          </a:stretch>
        </p:blipFill>
        <p:spPr>
          <a:xfrm>
            <a:off x="7298350" y="730037"/>
            <a:ext cx="1684875" cy="4303725"/>
          </a:xfrm>
          <a:prstGeom prst="rect">
            <a:avLst/>
          </a:prstGeom>
          <a:noFill/>
          <a:ln>
            <a:noFill/>
          </a:ln>
        </p:spPr>
      </p:pic>
      <p:sp>
        <p:nvSpPr>
          <p:cNvPr id="76" name="Google Shape;76;p16"/>
          <p:cNvSpPr txBox="1"/>
          <p:nvPr/>
        </p:nvSpPr>
        <p:spPr>
          <a:xfrm>
            <a:off x="1322125" y="2842875"/>
            <a:ext cx="3000000" cy="1585500"/>
          </a:xfrm>
          <a:prstGeom prst="rect">
            <a:avLst/>
          </a:prstGeom>
          <a:noFill/>
          <a:ln>
            <a:noFill/>
          </a:ln>
        </p:spPr>
        <p:txBody>
          <a:bodyPr spcFirstLastPara="1" wrap="square" lIns="91425" tIns="91425" rIns="91425" bIns="91425" anchor="t" anchorCtr="0">
            <a:spAutoFit/>
          </a:bodyPr>
          <a:lstStyle/>
          <a:p>
            <a:pPr marL="0" lvl="0" indent="0" algn="l" rtl="0">
              <a:lnSpc>
                <a:spcPct val="140000"/>
              </a:lnSpc>
              <a:spcBef>
                <a:spcPts val="0"/>
              </a:spcBef>
              <a:spcAft>
                <a:spcPts val="0"/>
              </a:spcAft>
              <a:buNone/>
            </a:pPr>
            <a:r>
              <a:rPr lang="en" sz="1900" b="1">
                <a:solidFill>
                  <a:srgbClr val="DD5540"/>
                </a:solidFill>
              </a:rPr>
              <a:t>Main PaaS concerns</a:t>
            </a:r>
            <a:endParaRPr sz="1900" b="1">
              <a:solidFill>
                <a:srgbClr val="DD5540"/>
              </a:solidFill>
            </a:endParaRPr>
          </a:p>
          <a:p>
            <a:pPr marL="457200" lvl="0" indent="-301625" algn="l" rtl="0">
              <a:lnSpc>
                <a:spcPct val="115000"/>
              </a:lnSpc>
              <a:spcBef>
                <a:spcPts val="0"/>
              </a:spcBef>
              <a:spcAft>
                <a:spcPts val="0"/>
              </a:spcAft>
              <a:buClr>
                <a:schemeClr val="dk1"/>
              </a:buClr>
              <a:buSzPts val="1150"/>
              <a:buChar char="●"/>
            </a:pPr>
            <a:r>
              <a:rPr lang="en" sz="1150">
                <a:solidFill>
                  <a:schemeClr val="dk1"/>
                </a:solidFill>
              </a:rPr>
              <a:t>Data security.</a:t>
            </a:r>
            <a:endParaRPr sz="1150">
              <a:solidFill>
                <a:schemeClr val="dk1"/>
              </a:solidFill>
            </a:endParaRPr>
          </a:p>
          <a:p>
            <a:pPr marL="457200" lvl="0" indent="-301625" algn="l" rtl="0">
              <a:lnSpc>
                <a:spcPct val="115000"/>
              </a:lnSpc>
              <a:spcBef>
                <a:spcPts val="0"/>
              </a:spcBef>
              <a:spcAft>
                <a:spcPts val="0"/>
              </a:spcAft>
              <a:buClr>
                <a:schemeClr val="dk1"/>
              </a:buClr>
              <a:buSzPts val="1150"/>
              <a:buChar char="●"/>
            </a:pPr>
            <a:r>
              <a:rPr lang="en" sz="1150">
                <a:solidFill>
                  <a:schemeClr val="dk1"/>
                </a:solidFill>
              </a:rPr>
              <a:t>Interoperability and vendor lock-in.</a:t>
            </a:r>
            <a:endParaRPr sz="1150">
              <a:solidFill>
                <a:schemeClr val="dk1"/>
              </a:solidFill>
            </a:endParaRPr>
          </a:p>
          <a:p>
            <a:pPr marL="457200" lvl="0" indent="-301625" algn="l" rtl="0">
              <a:lnSpc>
                <a:spcPct val="115000"/>
              </a:lnSpc>
              <a:spcBef>
                <a:spcPts val="0"/>
              </a:spcBef>
              <a:spcAft>
                <a:spcPts val="0"/>
              </a:spcAft>
              <a:buClr>
                <a:schemeClr val="dk1"/>
              </a:buClr>
              <a:buSzPts val="1150"/>
              <a:buChar char="●"/>
            </a:pPr>
            <a:r>
              <a:rPr lang="en" sz="1150">
                <a:solidFill>
                  <a:schemeClr val="dk1"/>
                </a:solidFill>
              </a:rPr>
              <a:t>Integrations and compatibility.</a:t>
            </a:r>
            <a:endParaRPr sz="1150">
              <a:solidFill>
                <a:schemeClr val="dk1"/>
              </a:solidFill>
            </a:endParaRPr>
          </a:p>
          <a:p>
            <a:pPr marL="457200" lvl="0" indent="-301625" algn="l" rtl="0">
              <a:lnSpc>
                <a:spcPct val="115000"/>
              </a:lnSpc>
              <a:spcBef>
                <a:spcPts val="0"/>
              </a:spcBef>
              <a:spcAft>
                <a:spcPts val="0"/>
              </a:spcAft>
              <a:buClr>
                <a:schemeClr val="dk1"/>
              </a:buClr>
              <a:buSzPts val="1150"/>
              <a:buChar char="●"/>
            </a:pPr>
            <a:r>
              <a:rPr lang="en" sz="1150">
                <a:solidFill>
                  <a:schemeClr val="dk1"/>
                </a:solidFill>
              </a:rPr>
              <a:t>Operational limitations.</a:t>
            </a:r>
            <a:endParaRPr sz="1150">
              <a:solidFill>
                <a:schemeClr val="dk1"/>
              </a:solidFill>
            </a:endParaRPr>
          </a:p>
          <a:p>
            <a:pPr marL="457200" lvl="0" indent="-301625" algn="l" rtl="0">
              <a:lnSpc>
                <a:spcPct val="115000"/>
              </a:lnSpc>
              <a:spcBef>
                <a:spcPts val="0"/>
              </a:spcBef>
              <a:spcAft>
                <a:spcPts val="0"/>
              </a:spcAft>
              <a:buClr>
                <a:schemeClr val="dk1"/>
              </a:buClr>
              <a:buSzPts val="1150"/>
              <a:buChar char="●"/>
            </a:pPr>
            <a:r>
              <a:rPr lang="en" sz="1150">
                <a:solidFill>
                  <a:schemeClr val="dk1"/>
                </a:solidFill>
              </a:rPr>
              <a:t>Runtime.</a:t>
            </a:r>
            <a:endParaRPr sz="1150">
              <a:solidFill>
                <a:schemeClr val="dk1"/>
              </a:solidFill>
            </a:endParaRPr>
          </a:p>
        </p:txBody>
      </p:sp>
      <p:sp>
        <p:nvSpPr>
          <p:cNvPr id="77" name="Google Shape;77;p16"/>
          <p:cNvSpPr txBox="1"/>
          <p:nvPr/>
        </p:nvSpPr>
        <p:spPr>
          <a:xfrm>
            <a:off x="1344025" y="874150"/>
            <a:ext cx="2956200" cy="1387200"/>
          </a:xfrm>
          <a:prstGeom prst="rect">
            <a:avLst/>
          </a:prstGeom>
          <a:noFill/>
          <a:ln>
            <a:noFill/>
          </a:ln>
        </p:spPr>
        <p:txBody>
          <a:bodyPr spcFirstLastPara="1" wrap="square" lIns="91425" tIns="91425" rIns="91425" bIns="91425" anchor="t" anchorCtr="0">
            <a:noAutofit/>
          </a:bodyPr>
          <a:lstStyle/>
          <a:p>
            <a:pPr marL="0" lvl="0" indent="0" algn="l" rtl="0">
              <a:lnSpc>
                <a:spcPct val="140000"/>
              </a:lnSpc>
              <a:spcBef>
                <a:spcPts val="0"/>
              </a:spcBef>
              <a:spcAft>
                <a:spcPts val="0"/>
              </a:spcAft>
              <a:buNone/>
            </a:pPr>
            <a:r>
              <a:rPr lang="en" sz="1900" b="1">
                <a:solidFill>
                  <a:srgbClr val="DD5540"/>
                </a:solidFill>
              </a:rPr>
              <a:t>Main PaaS benefits</a:t>
            </a:r>
            <a:endParaRPr sz="1900" b="1">
              <a:solidFill>
                <a:srgbClr val="DD5540"/>
              </a:solidFill>
            </a:endParaRPr>
          </a:p>
          <a:p>
            <a:pPr marL="457200" lvl="0" indent="-301625" algn="l" rtl="0">
              <a:lnSpc>
                <a:spcPct val="115000"/>
              </a:lnSpc>
              <a:spcBef>
                <a:spcPts val="0"/>
              </a:spcBef>
              <a:spcAft>
                <a:spcPts val="0"/>
              </a:spcAft>
              <a:buClr>
                <a:schemeClr val="dk1"/>
              </a:buClr>
              <a:buSzPts val="1150"/>
              <a:buChar char="●"/>
            </a:pPr>
            <a:r>
              <a:rPr lang="en" sz="1150">
                <a:solidFill>
                  <a:schemeClr val="dk1"/>
                </a:solidFill>
              </a:rPr>
              <a:t>Easy to use</a:t>
            </a:r>
            <a:endParaRPr sz="1150">
              <a:solidFill>
                <a:schemeClr val="dk1"/>
              </a:solidFill>
            </a:endParaRPr>
          </a:p>
          <a:p>
            <a:pPr marL="457200" lvl="0" indent="-301625" algn="l" rtl="0">
              <a:lnSpc>
                <a:spcPct val="115000"/>
              </a:lnSpc>
              <a:spcBef>
                <a:spcPts val="0"/>
              </a:spcBef>
              <a:spcAft>
                <a:spcPts val="0"/>
              </a:spcAft>
              <a:buClr>
                <a:schemeClr val="dk1"/>
              </a:buClr>
              <a:buSzPts val="1150"/>
              <a:buChar char="●"/>
            </a:pPr>
            <a:r>
              <a:rPr lang="en" sz="1150">
                <a:solidFill>
                  <a:schemeClr val="dk1"/>
                </a:solidFill>
              </a:rPr>
              <a:t>Productivity</a:t>
            </a:r>
            <a:endParaRPr sz="1150">
              <a:solidFill>
                <a:schemeClr val="dk1"/>
              </a:solidFill>
            </a:endParaRPr>
          </a:p>
          <a:p>
            <a:pPr marL="457200" lvl="0" indent="-301625" algn="l" rtl="0">
              <a:lnSpc>
                <a:spcPct val="115000"/>
              </a:lnSpc>
              <a:spcBef>
                <a:spcPts val="0"/>
              </a:spcBef>
              <a:spcAft>
                <a:spcPts val="0"/>
              </a:spcAft>
              <a:buClr>
                <a:schemeClr val="dk1"/>
              </a:buClr>
              <a:buSzPts val="1150"/>
              <a:buChar char="●"/>
            </a:pPr>
            <a:r>
              <a:rPr lang="en" sz="1150">
                <a:solidFill>
                  <a:schemeClr val="dk1"/>
                </a:solidFill>
              </a:rPr>
              <a:t>Agility</a:t>
            </a:r>
            <a:endParaRPr sz="1150">
              <a:solidFill>
                <a:schemeClr val="dk1"/>
              </a:solidFill>
            </a:endParaRPr>
          </a:p>
          <a:p>
            <a:pPr marL="457200" lvl="0" indent="-301625" algn="l" rtl="0">
              <a:lnSpc>
                <a:spcPct val="115000"/>
              </a:lnSpc>
              <a:spcBef>
                <a:spcPts val="0"/>
              </a:spcBef>
              <a:spcAft>
                <a:spcPts val="0"/>
              </a:spcAft>
              <a:buClr>
                <a:schemeClr val="dk1"/>
              </a:buClr>
              <a:buSzPts val="1150"/>
              <a:buChar char="●"/>
            </a:pPr>
            <a:r>
              <a:rPr lang="en" sz="1150">
                <a:solidFill>
                  <a:schemeClr val="dk1"/>
                </a:solidFill>
              </a:rPr>
              <a:t>Collaboration</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7"/>
          <p:cNvSpPr txBox="1">
            <a:spLocks noGrp="1"/>
          </p:cNvSpPr>
          <p:nvPr>
            <p:ph type="title"/>
          </p:nvPr>
        </p:nvSpPr>
        <p:spPr>
          <a:xfrm>
            <a:off x="311700" y="40700"/>
            <a:ext cx="8520600" cy="572700"/>
          </a:xfrm>
          <a:prstGeom prst="rect">
            <a:avLst/>
          </a:prstGeom>
        </p:spPr>
        <p:txBody>
          <a:bodyPr spcFirstLastPara="1" wrap="square" lIns="91425" tIns="91425" rIns="91425" bIns="91425" anchor="t" anchorCtr="0">
            <a:normAutofit fontScale="90000"/>
          </a:bodyPr>
          <a:lstStyle/>
          <a:p>
            <a:pPr marL="457200" lvl="0" indent="0" algn="l" rtl="0">
              <a:lnSpc>
                <a:spcPct val="158000"/>
              </a:lnSpc>
              <a:spcBef>
                <a:spcPts val="0"/>
              </a:spcBef>
              <a:spcAft>
                <a:spcPts val="3600"/>
              </a:spcAft>
              <a:buNone/>
            </a:pPr>
            <a:r>
              <a:rPr lang="en" sz="3650" b="1"/>
              <a:t>Software as a Service(SaaS)</a:t>
            </a:r>
            <a:endParaRPr/>
          </a:p>
        </p:txBody>
      </p:sp>
      <p:pic>
        <p:nvPicPr>
          <p:cNvPr id="83" name="Google Shape;83;p17"/>
          <p:cNvPicPr preferRelativeResize="0"/>
          <p:nvPr/>
        </p:nvPicPr>
        <p:blipFill>
          <a:blip r:embed="rId3">
            <a:alphaModFix/>
          </a:blip>
          <a:stretch>
            <a:fillRect/>
          </a:stretch>
        </p:blipFill>
        <p:spPr>
          <a:xfrm>
            <a:off x="6689324" y="217713"/>
            <a:ext cx="1843175" cy="4708075"/>
          </a:xfrm>
          <a:prstGeom prst="rect">
            <a:avLst/>
          </a:prstGeom>
          <a:noFill/>
          <a:ln>
            <a:noFill/>
          </a:ln>
        </p:spPr>
      </p:pic>
      <p:sp>
        <p:nvSpPr>
          <p:cNvPr id="84" name="Google Shape;84;p17"/>
          <p:cNvSpPr txBox="1"/>
          <p:nvPr/>
        </p:nvSpPr>
        <p:spPr>
          <a:xfrm>
            <a:off x="968500" y="747975"/>
            <a:ext cx="3000000" cy="153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a:solidFill>
                  <a:srgbClr val="DD5540"/>
                </a:solidFill>
              </a:rPr>
              <a:t>Main SaaS benefits</a:t>
            </a:r>
            <a:r>
              <a:rPr lang="en">
                <a:solidFill>
                  <a:schemeClr val="dk1"/>
                </a:solidFill>
              </a:rPr>
              <a:t> </a:t>
            </a:r>
            <a:endParaRPr>
              <a:solidFill>
                <a:schemeClr val="dk1"/>
              </a:solidFill>
            </a:endParaRPr>
          </a:p>
          <a:p>
            <a:pPr marL="457200" lvl="0" indent="-317500" algn="l" rtl="0">
              <a:spcBef>
                <a:spcPts val="0"/>
              </a:spcBef>
              <a:spcAft>
                <a:spcPts val="0"/>
              </a:spcAft>
              <a:buClr>
                <a:schemeClr val="dk1"/>
              </a:buClr>
              <a:buSzPts val="1400"/>
              <a:buChar char="●"/>
            </a:pPr>
            <a:r>
              <a:rPr lang="en">
                <a:solidFill>
                  <a:schemeClr val="dk1"/>
                </a:solidFill>
              </a:rPr>
              <a:t>Efficiency.</a:t>
            </a:r>
            <a:endParaRPr>
              <a:solidFill>
                <a:schemeClr val="dk1"/>
              </a:solidFill>
            </a:endParaRPr>
          </a:p>
          <a:p>
            <a:pPr marL="457200" lvl="0" indent="-317500" algn="l" rtl="0">
              <a:spcBef>
                <a:spcPts val="0"/>
              </a:spcBef>
              <a:spcAft>
                <a:spcPts val="0"/>
              </a:spcAft>
              <a:buClr>
                <a:schemeClr val="dk1"/>
              </a:buClr>
              <a:buSzPts val="1400"/>
              <a:buChar char="●"/>
            </a:pPr>
            <a:r>
              <a:rPr lang="en">
                <a:solidFill>
                  <a:schemeClr val="dk1"/>
                </a:solidFill>
              </a:rPr>
              <a:t>Time saving. </a:t>
            </a:r>
            <a:endParaRPr>
              <a:solidFill>
                <a:schemeClr val="dk1"/>
              </a:solidFill>
            </a:endParaRPr>
          </a:p>
          <a:p>
            <a:pPr marL="457200" lvl="0" indent="-317500" algn="l" rtl="0">
              <a:spcBef>
                <a:spcPts val="0"/>
              </a:spcBef>
              <a:spcAft>
                <a:spcPts val="0"/>
              </a:spcAft>
              <a:buClr>
                <a:schemeClr val="dk1"/>
              </a:buClr>
              <a:buSzPts val="1400"/>
              <a:buChar char="●"/>
            </a:pPr>
            <a:r>
              <a:rPr lang="en">
                <a:solidFill>
                  <a:schemeClr val="dk1"/>
                </a:solidFill>
              </a:rPr>
              <a:t>Regular updates.</a:t>
            </a:r>
            <a:endParaRPr>
              <a:solidFill>
                <a:schemeClr val="dk1"/>
              </a:solidFill>
            </a:endParaRPr>
          </a:p>
          <a:p>
            <a:pPr marL="457200" lvl="0" indent="-317500" algn="l" rtl="0">
              <a:spcBef>
                <a:spcPts val="0"/>
              </a:spcBef>
              <a:spcAft>
                <a:spcPts val="0"/>
              </a:spcAft>
              <a:buClr>
                <a:schemeClr val="dk1"/>
              </a:buClr>
              <a:buSzPts val="1400"/>
              <a:buChar char="●"/>
            </a:pPr>
            <a:r>
              <a:rPr lang="en">
                <a:solidFill>
                  <a:schemeClr val="dk1"/>
                </a:solidFill>
              </a:rPr>
              <a:t>Accessibility. </a:t>
            </a:r>
            <a:endParaRPr>
              <a:solidFill>
                <a:schemeClr val="dk1"/>
              </a:solidFill>
            </a:endParaRPr>
          </a:p>
          <a:p>
            <a:pPr marL="0" lvl="0" indent="0" algn="l" rtl="0">
              <a:spcBef>
                <a:spcPts val="0"/>
              </a:spcBef>
              <a:spcAft>
                <a:spcPts val="0"/>
              </a:spcAft>
              <a:buNone/>
            </a:pPr>
            <a:endParaRPr>
              <a:solidFill>
                <a:schemeClr val="dk1"/>
              </a:solidFill>
            </a:endParaRPr>
          </a:p>
        </p:txBody>
      </p:sp>
      <p:sp>
        <p:nvSpPr>
          <p:cNvPr id="85" name="Google Shape;85;p17"/>
          <p:cNvSpPr txBox="1"/>
          <p:nvPr/>
        </p:nvSpPr>
        <p:spPr>
          <a:xfrm>
            <a:off x="968500" y="2571750"/>
            <a:ext cx="3082200" cy="1693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rgbClr val="DD5540"/>
                </a:solidFill>
              </a:rPr>
              <a:t>Main SaaS concerns</a:t>
            </a:r>
            <a:r>
              <a:rPr lang="en">
                <a:solidFill>
                  <a:schemeClr val="dk1"/>
                </a:solidFill>
              </a:rPr>
              <a:t> </a:t>
            </a:r>
            <a:endParaRPr>
              <a:solidFill>
                <a:schemeClr val="dk1"/>
              </a:solidFill>
            </a:endParaRPr>
          </a:p>
          <a:p>
            <a:pPr marL="457200" lvl="0" indent="-317500" algn="l" rtl="0">
              <a:spcBef>
                <a:spcPts val="0"/>
              </a:spcBef>
              <a:spcAft>
                <a:spcPts val="0"/>
              </a:spcAft>
              <a:buClr>
                <a:schemeClr val="dk1"/>
              </a:buClr>
              <a:buSzPts val="1400"/>
              <a:buChar char="●"/>
            </a:pPr>
            <a:r>
              <a:rPr lang="en">
                <a:solidFill>
                  <a:schemeClr val="dk1"/>
                </a:solidFill>
              </a:rPr>
              <a:t>Data security.</a:t>
            </a:r>
            <a:endParaRPr>
              <a:solidFill>
                <a:schemeClr val="dk1"/>
              </a:solidFill>
            </a:endParaRPr>
          </a:p>
          <a:p>
            <a:pPr marL="457200" lvl="0" indent="-317500" algn="l" rtl="0">
              <a:spcBef>
                <a:spcPts val="0"/>
              </a:spcBef>
              <a:spcAft>
                <a:spcPts val="0"/>
              </a:spcAft>
              <a:buClr>
                <a:schemeClr val="dk1"/>
              </a:buClr>
              <a:buSzPts val="1400"/>
              <a:buChar char="●"/>
            </a:pPr>
            <a:r>
              <a:rPr lang="en">
                <a:solidFill>
                  <a:schemeClr val="dk1"/>
                </a:solidFill>
              </a:rPr>
              <a:t>Customization and feature limitations. </a:t>
            </a:r>
            <a:endParaRPr>
              <a:solidFill>
                <a:schemeClr val="dk1"/>
              </a:solidFill>
            </a:endParaRPr>
          </a:p>
          <a:p>
            <a:pPr marL="457200" lvl="0" indent="-317500" algn="l" rtl="0">
              <a:spcBef>
                <a:spcPts val="0"/>
              </a:spcBef>
              <a:spcAft>
                <a:spcPts val="0"/>
              </a:spcAft>
              <a:buClr>
                <a:schemeClr val="dk1"/>
              </a:buClr>
              <a:buSzPts val="1400"/>
              <a:buChar char="●"/>
            </a:pPr>
            <a:r>
              <a:rPr lang="en">
                <a:solidFill>
                  <a:schemeClr val="dk1"/>
                </a:solidFill>
              </a:rPr>
              <a:t>Interoperability and vendor lock-in. Integration support. </a:t>
            </a:r>
            <a:endParaRPr>
              <a:solidFill>
                <a:schemeClr val="dk1"/>
              </a:solidFill>
            </a:endParaRPr>
          </a:p>
          <a:p>
            <a:pPr marL="457200" lvl="0" indent="-317500" algn="l" rtl="0">
              <a:spcBef>
                <a:spcPts val="0"/>
              </a:spcBef>
              <a:spcAft>
                <a:spcPts val="0"/>
              </a:spcAft>
              <a:buClr>
                <a:schemeClr val="dk1"/>
              </a:buClr>
              <a:buSzPts val="1400"/>
              <a:buChar char="●"/>
            </a:pPr>
            <a:r>
              <a:rPr lang="en">
                <a:solidFill>
                  <a:schemeClr val="dk1"/>
                </a:solidFill>
              </a:rPr>
              <a:t>Performance.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1" name="Google Shape;91;p18"/>
          <p:cNvSpPr txBox="1">
            <a:spLocks noGrp="1"/>
          </p:cNvSpPr>
          <p:nvPr>
            <p:ph type="title"/>
          </p:nvPr>
        </p:nvSpPr>
        <p:spPr>
          <a:xfrm>
            <a:off x="808400" y="815026"/>
            <a:ext cx="2434792" cy="1648899"/>
          </a:xfrm>
          <a:prstGeom prst="rect">
            <a:avLst/>
          </a:prstGeom>
        </p:spPr>
        <p:txBody>
          <a:bodyPr spcFirstLastPara="1" wrap="square" lIns="91425" tIns="91425" rIns="91425" bIns="91425" anchor="t" anchorCtr="0">
            <a:normAutofit fontScale="90000"/>
          </a:bodyPr>
          <a:lstStyle/>
          <a:p>
            <a:pPr marL="0" lvl="0" indent="0" algn="l" rtl="0">
              <a:lnSpc>
                <a:spcPct val="122600"/>
              </a:lnSpc>
              <a:spcBef>
                <a:spcPts val="2300"/>
              </a:spcBef>
              <a:spcAft>
                <a:spcPts val="0"/>
              </a:spcAft>
              <a:buNone/>
            </a:pPr>
            <a:r>
              <a:rPr lang="en" sz="1800" b="1" dirty="0">
                <a:solidFill>
                  <a:srgbClr val="DD5540"/>
                </a:solidFill>
              </a:rPr>
              <a:t>Cloud</a:t>
            </a:r>
            <a:endParaRPr sz="1400" b="1" dirty="0"/>
          </a:p>
          <a:p>
            <a:pPr marL="0" lvl="0" indent="0" algn="l" rtl="0">
              <a:spcBef>
                <a:spcPts val="1400"/>
              </a:spcBef>
              <a:spcAft>
                <a:spcPts val="0"/>
              </a:spcAft>
              <a:buNone/>
            </a:pPr>
            <a:r>
              <a:rPr lang="en" sz="1400" dirty="0">
                <a:latin typeface="Arial"/>
                <a:ea typeface="Arial"/>
                <a:cs typeface="Arial"/>
                <a:sym typeface="Arial"/>
              </a:rPr>
              <a:t>A cloud-based application is fully deployed in the cloud and all parts of the application run in the cloud</a:t>
            </a:r>
            <a:endParaRPr sz="1400" dirty="0">
              <a:latin typeface="Arial"/>
              <a:ea typeface="Arial"/>
              <a:cs typeface="Arial"/>
              <a:sym typeface="Arial"/>
            </a:endParaRPr>
          </a:p>
        </p:txBody>
      </p:sp>
      <p:sp>
        <p:nvSpPr>
          <p:cNvPr id="90" name="Google Shape;90;p18"/>
          <p:cNvSpPr txBox="1">
            <a:spLocks noGrp="1"/>
          </p:cNvSpPr>
          <p:nvPr>
            <p:ph type="title" idx="4294967295"/>
          </p:nvPr>
        </p:nvSpPr>
        <p:spPr>
          <a:xfrm>
            <a:off x="1192476" y="130962"/>
            <a:ext cx="6759048" cy="823978"/>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Cloud computing deployment models</a:t>
            </a:r>
            <a:endParaRPr dirty="0"/>
          </a:p>
        </p:txBody>
      </p:sp>
      <p:sp>
        <p:nvSpPr>
          <p:cNvPr id="92" name="Google Shape;92;p18"/>
          <p:cNvSpPr txBox="1"/>
          <p:nvPr/>
        </p:nvSpPr>
        <p:spPr>
          <a:xfrm>
            <a:off x="5483555" y="901660"/>
            <a:ext cx="3480600" cy="3340179"/>
          </a:xfrm>
          <a:prstGeom prst="rect">
            <a:avLst/>
          </a:prstGeom>
          <a:noFill/>
          <a:ln>
            <a:noFill/>
          </a:ln>
        </p:spPr>
        <p:txBody>
          <a:bodyPr spcFirstLastPara="1" wrap="square" lIns="91425" tIns="91425" rIns="91425" bIns="91425" anchor="t" anchorCtr="0">
            <a:spAutoFit/>
          </a:bodyPr>
          <a:lstStyle/>
          <a:p>
            <a:pPr marL="0" lvl="0" indent="0" algn="l" rtl="0">
              <a:lnSpc>
                <a:spcPct val="122600"/>
              </a:lnSpc>
              <a:spcBef>
                <a:spcPts val="2300"/>
              </a:spcBef>
              <a:spcAft>
                <a:spcPts val="0"/>
              </a:spcAft>
              <a:buNone/>
            </a:pPr>
            <a:r>
              <a:rPr lang="en" sz="1400" b="1" dirty="0">
                <a:solidFill>
                  <a:srgbClr val="DD5540"/>
                </a:solidFill>
              </a:rPr>
              <a:t>On-premises</a:t>
            </a:r>
            <a:endParaRPr sz="1400" b="1" dirty="0">
              <a:solidFill>
                <a:srgbClr val="DD5540"/>
              </a:solidFill>
            </a:endParaRPr>
          </a:p>
          <a:p>
            <a:pPr marL="0" lvl="0" indent="0" algn="l" rtl="0">
              <a:lnSpc>
                <a:spcPct val="150000"/>
              </a:lnSpc>
              <a:spcBef>
                <a:spcPts val="1400"/>
              </a:spcBef>
              <a:spcAft>
                <a:spcPts val="1200"/>
              </a:spcAft>
              <a:buNone/>
            </a:pPr>
            <a:r>
              <a:rPr lang="en" sz="1400" dirty="0">
                <a:solidFill>
                  <a:schemeClr val="dk1"/>
                </a:solidFill>
              </a:rPr>
              <a:t>The deployment of resources on-premises, using virtualization and resource management tools, is sometimes called the “private cloud.” On-premises deployment doesn’t provide many of the benefits of cloud computing but is sometimes sought for its ability to provide dedicated resources</a:t>
            </a:r>
            <a:endParaRPr sz="1400" dirty="0">
              <a:solidFill>
                <a:schemeClr val="dk1"/>
              </a:solidFill>
            </a:endParaRPr>
          </a:p>
        </p:txBody>
      </p:sp>
      <p:sp>
        <p:nvSpPr>
          <p:cNvPr id="3" name="TextBox 2">
            <a:extLst>
              <a:ext uri="{FF2B5EF4-FFF2-40B4-BE49-F238E27FC236}">
                <a16:creationId xmlns:a16="http://schemas.microsoft.com/office/drawing/2014/main" id="{F56B54B4-C351-119C-9001-EBF02141457A}"/>
              </a:ext>
            </a:extLst>
          </p:cNvPr>
          <p:cNvSpPr txBox="1"/>
          <p:nvPr/>
        </p:nvSpPr>
        <p:spPr>
          <a:xfrm>
            <a:off x="2468964" y="2571750"/>
            <a:ext cx="2847928" cy="2113207"/>
          </a:xfrm>
          <a:prstGeom prst="rect">
            <a:avLst/>
          </a:prstGeom>
          <a:noFill/>
        </p:spPr>
        <p:txBody>
          <a:bodyPr wrap="square">
            <a:spAutoFit/>
          </a:bodyPr>
          <a:lstStyle/>
          <a:p>
            <a:pPr marL="0" lvl="0" indent="0" algn="l" rtl="0">
              <a:lnSpc>
                <a:spcPct val="122600"/>
              </a:lnSpc>
              <a:spcBef>
                <a:spcPts val="2300"/>
              </a:spcBef>
              <a:spcAft>
                <a:spcPts val="0"/>
              </a:spcAft>
              <a:buNone/>
            </a:pPr>
            <a:r>
              <a:rPr lang="en-GB" sz="1400" b="1" dirty="0">
                <a:solidFill>
                  <a:srgbClr val="DD5540"/>
                </a:solidFill>
                <a:latin typeface="Economica"/>
                <a:ea typeface="Economica"/>
                <a:cs typeface="Economica"/>
                <a:sym typeface="Economica"/>
              </a:rPr>
              <a:t>Hybrid</a:t>
            </a:r>
          </a:p>
          <a:p>
            <a:pPr marL="0" lvl="0" indent="0" algn="l" rtl="0">
              <a:lnSpc>
                <a:spcPct val="150000"/>
              </a:lnSpc>
              <a:spcBef>
                <a:spcPts val="1400"/>
              </a:spcBef>
              <a:spcAft>
                <a:spcPts val="1200"/>
              </a:spcAft>
              <a:buNone/>
            </a:pPr>
            <a:r>
              <a:rPr lang="en-GB" sz="1400" dirty="0">
                <a:solidFill>
                  <a:schemeClr val="dk1"/>
                </a:solidFill>
              </a:rPr>
              <a:t>A hybrid deployment is a way to connect infrastructure and applications between cloud-based resources and existing resources that are not located in the cloud.</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9"/>
          <p:cNvSpPr txBox="1">
            <a:spLocks noGrp="1"/>
          </p:cNvSpPr>
          <p:nvPr>
            <p:ph type="title"/>
          </p:nvPr>
        </p:nvSpPr>
        <p:spPr>
          <a:xfrm>
            <a:off x="1103586" y="102900"/>
            <a:ext cx="7728714"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sz="2650" dirty="0"/>
          </a:p>
          <a:p>
            <a:pPr marL="0" lvl="0" indent="0" algn="l" rtl="0">
              <a:spcBef>
                <a:spcPts val="0"/>
              </a:spcBef>
              <a:spcAft>
                <a:spcPts val="0"/>
              </a:spcAft>
              <a:buNone/>
            </a:pPr>
            <a:r>
              <a:rPr lang="en" dirty="0"/>
              <a:t>Security</a:t>
            </a:r>
            <a:endParaRPr dirty="0"/>
          </a:p>
        </p:txBody>
      </p:sp>
      <p:sp>
        <p:nvSpPr>
          <p:cNvPr id="99" name="Google Shape;99;p19"/>
          <p:cNvSpPr txBox="1">
            <a:spLocks noGrp="1"/>
          </p:cNvSpPr>
          <p:nvPr>
            <p:ph type="body" idx="1"/>
          </p:nvPr>
        </p:nvSpPr>
        <p:spPr>
          <a:xfrm>
            <a:off x="924303" y="1079775"/>
            <a:ext cx="4236900" cy="3741900"/>
          </a:xfrm>
          <a:prstGeom prst="rect">
            <a:avLst/>
          </a:prstGeom>
        </p:spPr>
        <p:txBody>
          <a:bodyPr spcFirstLastPara="1" wrap="square" lIns="91425" tIns="91425" rIns="91425" bIns="91425" anchor="t" anchorCtr="0">
            <a:noAutofit/>
          </a:bodyPr>
          <a:lstStyle/>
          <a:p>
            <a:pPr marL="0" lvl="0" indent="0" algn="l" rtl="0">
              <a:lnSpc>
                <a:spcPct val="150000"/>
              </a:lnSpc>
              <a:spcBef>
                <a:spcPts val="1100"/>
              </a:spcBef>
              <a:spcAft>
                <a:spcPts val="0"/>
              </a:spcAft>
              <a:buNone/>
            </a:pPr>
            <a:r>
              <a:rPr lang="en" sz="1200" dirty="0">
                <a:solidFill>
                  <a:srgbClr val="DD5540"/>
                </a:solidFill>
              </a:rPr>
              <a:t>AWS responsibility</a:t>
            </a:r>
            <a:endParaRPr sz="1200" dirty="0">
              <a:solidFill>
                <a:srgbClr val="DD5540"/>
              </a:solidFill>
            </a:endParaRPr>
          </a:p>
          <a:p>
            <a:pPr marL="0" lvl="0" indent="0" algn="l" rtl="0">
              <a:lnSpc>
                <a:spcPct val="160000"/>
              </a:lnSpc>
              <a:spcBef>
                <a:spcPts val="1100"/>
              </a:spcBef>
              <a:spcAft>
                <a:spcPts val="0"/>
              </a:spcAft>
              <a:buNone/>
            </a:pPr>
            <a:r>
              <a:rPr lang="en" sz="1200" dirty="0">
                <a:solidFill>
                  <a:schemeClr val="dk1"/>
                </a:solidFill>
              </a:rPr>
              <a:t>Being responsible for security of the cloud means that AWS protects and secures the infrastructure that runs the services offered in the AWS Cloud. AWS is responsible for:</a:t>
            </a:r>
            <a:endParaRPr sz="1200" dirty="0">
              <a:solidFill>
                <a:schemeClr val="dk1"/>
              </a:solidFill>
            </a:endParaRPr>
          </a:p>
          <a:p>
            <a:pPr marL="482600" lvl="0" indent="-304800" algn="l" rtl="0">
              <a:spcBef>
                <a:spcPts val="2200"/>
              </a:spcBef>
              <a:spcAft>
                <a:spcPts val="0"/>
              </a:spcAft>
              <a:buClr>
                <a:schemeClr val="dk1"/>
              </a:buClr>
              <a:buSzPts val="1200"/>
              <a:buChar char="●"/>
            </a:pPr>
            <a:r>
              <a:rPr lang="en" sz="1200" dirty="0">
                <a:solidFill>
                  <a:schemeClr val="dk1"/>
                </a:solidFill>
              </a:rPr>
              <a:t>Protecting and securing AWS Regions, Availability Zones, and data centers, down to the physical security of the buildings</a:t>
            </a:r>
            <a:endParaRPr sz="1200" dirty="0">
              <a:solidFill>
                <a:schemeClr val="dk1"/>
              </a:solidFill>
            </a:endParaRPr>
          </a:p>
          <a:p>
            <a:pPr marL="482600" lvl="0" indent="-304800" algn="l" rtl="0">
              <a:spcBef>
                <a:spcPts val="0"/>
              </a:spcBef>
              <a:spcAft>
                <a:spcPts val="0"/>
              </a:spcAft>
              <a:buClr>
                <a:schemeClr val="dk1"/>
              </a:buClr>
              <a:buSzPts val="1200"/>
              <a:buChar char="●"/>
            </a:pPr>
            <a:r>
              <a:rPr lang="en" sz="1200" dirty="0">
                <a:solidFill>
                  <a:schemeClr val="dk1"/>
                </a:solidFill>
              </a:rPr>
              <a:t>Managing the hardware, software, and networking components that run AWS services, such as the physical servers, host operating systems, virtualization layers, and AWS networking components.</a:t>
            </a:r>
            <a:endParaRPr sz="1200" dirty="0">
              <a:solidFill>
                <a:schemeClr val="dk1"/>
              </a:solidFill>
            </a:endParaRPr>
          </a:p>
          <a:p>
            <a:pPr marL="0" lvl="0" indent="0" algn="l" rtl="0">
              <a:spcBef>
                <a:spcPts val="1100"/>
              </a:spcBef>
              <a:spcAft>
                <a:spcPts val="1200"/>
              </a:spcAft>
              <a:buNone/>
            </a:pPr>
            <a:endParaRPr sz="1200" dirty="0">
              <a:solidFill>
                <a:schemeClr val="dk1"/>
              </a:solidFill>
            </a:endParaRPr>
          </a:p>
        </p:txBody>
      </p:sp>
      <p:pic>
        <p:nvPicPr>
          <p:cNvPr id="100" name="Google Shape;100;p19"/>
          <p:cNvPicPr preferRelativeResize="0"/>
          <p:nvPr/>
        </p:nvPicPr>
        <p:blipFill>
          <a:blip r:embed="rId3">
            <a:alphaModFix/>
          </a:blip>
          <a:stretch>
            <a:fillRect/>
          </a:stretch>
        </p:blipFill>
        <p:spPr>
          <a:xfrm>
            <a:off x="5260325" y="1079775"/>
            <a:ext cx="3275125" cy="35234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20"/>
          <p:cNvSpPr txBox="1">
            <a:spLocks noGrp="1"/>
          </p:cNvSpPr>
          <p:nvPr>
            <p:ph type="title"/>
          </p:nvPr>
        </p:nvSpPr>
        <p:spPr>
          <a:xfrm>
            <a:off x="1085568" y="102900"/>
            <a:ext cx="7746732"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650" dirty="0"/>
              <a:t>Security</a:t>
            </a:r>
            <a:endParaRPr dirty="0"/>
          </a:p>
        </p:txBody>
      </p:sp>
      <p:sp>
        <p:nvSpPr>
          <p:cNvPr id="106" name="Google Shape;106;p20"/>
          <p:cNvSpPr txBox="1">
            <a:spLocks noGrp="1"/>
          </p:cNvSpPr>
          <p:nvPr>
            <p:ph type="body" idx="1"/>
          </p:nvPr>
        </p:nvSpPr>
        <p:spPr>
          <a:xfrm>
            <a:off x="873860" y="777625"/>
            <a:ext cx="4803040" cy="4026600"/>
          </a:xfrm>
          <a:prstGeom prst="rect">
            <a:avLst/>
          </a:prstGeom>
        </p:spPr>
        <p:txBody>
          <a:bodyPr spcFirstLastPara="1" wrap="square" lIns="91425" tIns="91425" rIns="91425" bIns="91425" anchor="t" anchorCtr="0">
            <a:noAutofit/>
          </a:bodyPr>
          <a:lstStyle/>
          <a:p>
            <a:pPr marL="0" lvl="0" indent="0" algn="l" rtl="0">
              <a:lnSpc>
                <a:spcPct val="150000"/>
              </a:lnSpc>
              <a:spcBef>
                <a:spcPts val="1100"/>
              </a:spcBef>
              <a:spcAft>
                <a:spcPts val="0"/>
              </a:spcAft>
              <a:buNone/>
            </a:pPr>
            <a:r>
              <a:rPr lang="en" sz="1300" dirty="0">
                <a:solidFill>
                  <a:srgbClr val="DD5540"/>
                </a:solidFill>
              </a:rPr>
              <a:t>Customer responsibility</a:t>
            </a:r>
            <a:endParaRPr sz="1300" dirty="0">
              <a:solidFill>
                <a:srgbClr val="DD5540"/>
              </a:solidFill>
            </a:endParaRPr>
          </a:p>
          <a:p>
            <a:pPr marL="0" lvl="0" indent="0" algn="l" rtl="0">
              <a:spcBef>
                <a:spcPts val="1100"/>
              </a:spcBef>
              <a:spcAft>
                <a:spcPts val="0"/>
              </a:spcAft>
              <a:buNone/>
            </a:pPr>
            <a:r>
              <a:rPr lang="en" sz="1100" dirty="0">
                <a:solidFill>
                  <a:schemeClr val="dk1"/>
                </a:solidFill>
              </a:rPr>
              <a:t>Customers, or anyone building on the cloud, are responsible for security in the cloud. When using any AWS service, you’re responsible for properly configuring the service and your applications, in addition to ensuring that your data is secure.</a:t>
            </a:r>
            <a:endParaRPr sz="1100" dirty="0">
              <a:solidFill>
                <a:schemeClr val="dk1"/>
              </a:solidFill>
            </a:endParaRPr>
          </a:p>
          <a:p>
            <a:pPr marL="0" lvl="0" indent="0" algn="l" rtl="0">
              <a:spcBef>
                <a:spcPts val="1100"/>
              </a:spcBef>
              <a:spcAft>
                <a:spcPts val="0"/>
              </a:spcAft>
              <a:buNone/>
            </a:pPr>
            <a:r>
              <a:rPr lang="en" sz="1100" dirty="0">
                <a:solidFill>
                  <a:schemeClr val="dk1"/>
                </a:solidFill>
              </a:rPr>
              <a:t>Your level of responsibility depends on the AWS service. Some services require you to perform all the necessary security configuration and management tasks, while other more abstracted services require you to only manage the data and control access to your resources.</a:t>
            </a:r>
            <a:endParaRPr sz="1100" dirty="0">
              <a:solidFill>
                <a:schemeClr val="dk1"/>
              </a:solidFill>
            </a:endParaRPr>
          </a:p>
          <a:p>
            <a:pPr marL="0" lvl="0" indent="0" algn="l" rtl="0">
              <a:spcBef>
                <a:spcPts val="1100"/>
              </a:spcBef>
              <a:spcAft>
                <a:spcPts val="0"/>
              </a:spcAft>
              <a:buNone/>
            </a:pPr>
            <a:r>
              <a:rPr lang="en" sz="1100" dirty="0">
                <a:solidFill>
                  <a:schemeClr val="dk1"/>
                </a:solidFill>
              </a:rPr>
              <a:t>Due to the varying levels of effort, customers must consider which AWS services they use and review the level of responsibility required to secure each service. They must also review how the shared security model aligns with the security standards in their IT environment, in addition to any applicable laws and regulations.</a:t>
            </a:r>
            <a:endParaRPr sz="1100" dirty="0">
              <a:solidFill>
                <a:schemeClr val="dk1"/>
              </a:solidFill>
            </a:endParaRPr>
          </a:p>
          <a:p>
            <a:pPr marL="0" lvl="0" indent="0" algn="l" rtl="0">
              <a:spcBef>
                <a:spcPts val="1100"/>
              </a:spcBef>
              <a:spcAft>
                <a:spcPts val="0"/>
              </a:spcAft>
              <a:buNone/>
            </a:pPr>
            <a:r>
              <a:rPr lang="en" sz="1100" dirty="0">
                <a:solidFill>
                  <a:schemeClr val="dk1"/>
                </a:solidFill>
              </a:rPr>
              <a:t>A key concept is that customers maintain complete control of their data and are responsible for managing the </a:t>
            </a:r>
            <a:r>
              <a:rPr lang="en" sz="1100" dirty="0" err="1">
                <a:solidFill>
                  <a:schemeClr val="dk1"/>
                </a:solidFill>
              </a:rPr>
              <a:t>security.related</a:t>
            </a:r>
            <a:r>
              <a:rPr lang="en" sz="1100" dirty="0">
                <a:solidFill>
                  <a:schemeClr val="dk1"/>
                </a:solidFill>
              </a:rPr>
              <a:t> to their content.</a:t>
            </a:r>
            <a:endParaRPr sz="1100" dirty="0">
              <a:solidFill>
                <a:schemeClr val="dk1"/>
              </a:solidFill>
            </a:endParaRPr>
          </a:p>
          <a:p>
            <a:pPr marL="0" lvl="0" indent="0" algn="l" rtl="0">
              <a:spcBef>
                <a:spcPts val="1100"/>
              </a:spcBef>
              <a:spcAft>
                <a:spcPts val="1200"/>
              </a:spcAft>
              <a:buNone/>
            </a:pPr>
            <a:endParaRPr sz="1100" dirty="0">
              <a:solidFill>
                <a:schemeClr val="dk1"/>
              </a:solidFill>
            </a:endParaRPr>
          </a:p>
        </p:txBody>
      </p:sp>
      <p:pic>
        <p:nvPicPr>
          <p:cNvPr id="107" name="Google Shape;107;p20"/>
          <p:cNvPicPr preferRelativeResize="0"/>
          <p:nvPr/>
        </p:nvPicPr>
        <p:blipFill>
          <a:blip r:embed="rId3">
            <a:alphaModFix/>
          </a:blip>
          <a:stretch>
            <a:fillRect/>
          </a:stretch>
        </p:blipFill>
        <p:spPr>
          <a:xfrm>
            <a:off x="5824875" y="1176200"/>
            <a:ext cx="3162301" cy="334961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21"/>
          <p:cNvSpPr txBox="1">
            <a:spLocks noGrp="1"/>
          </p:cNvSpPr>
          <p:nvPr>
            <p:ph type="title"/>
          </p:nvPr>
        </p:nvSpPr>
        <p:spPr>
          <a:xfrm>
            <a:off x="585576" y="192325"/>
            <a:ext cx="8246724"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Security</a:t>
            </a:r>
            <a:endParaRPr/>
          </a:p>
        </p:txBody>
      </p:sp>
      <p:sp>
        <p:nvSpPr>
          <p:cNvPr id="113" name="Google Shape;113;p21"/>
          <p:cNvSpPr txBox="1">
            <a:spLocks noGrp="1"/>
          </p:cNvSpPr>
          <p:nvPr>
            <p:ph type="body" idx="1"/>
          </p:nvPr>
        </p:nvSpPr>
        <p:spPr>
          <a:xfrm>
            <a:off x="725214" y="839350"/>
            <a:ext cx="8107086" cy="3984600"/>
          </a:xfrm>
          <a:prstGeom prst="rect">
            <a:avLst/>
          </a:prstGeom>
        </p:spPr>
        <p:txBody>
          <a:bodyPr spcFirstLastPara="1" wrap="square" lIns="91425" tIns="91425" rIns="91425" bIns="91425" anchor="t" anchorCtr="0">
            <a:noAutofit/>
          </a:bodyPr>
          <a:lstStyle/>
          <a:p>
            <a:pPr marL="0" lvl="0" indent="0" algn="l" rtl="0">
              <a:spcBef>
                <a:spcPts val="1100"/>
              </a:spcBef>
              <a:spcAft>
                <a:spcPts val="0"/>
              </a:spcAft>
              <a:buNone/>
            </a:pPr>
            <a:r>
              <a:rPr lang="en" sz="1200" dirty="0">
                <a:solidFill>
                  <a:srgbClr val="DD5540"/>
                </a:solidFill>
              </a:rPr>
              <a:t>Inherited Controls</a:t>
            </a:r>
            <a:r>
              <a:rPr lang="en" sz="1200" dirty="0">
                <a:solidFill>
                  <a:schemeClr val="dk1"/>
                </a:solidFill>
              </a:rPr>
              <a:t> – Controls which a customer fully inherits from AWS.</a:t>
            </a:r>
            <a:endParaRPr sz="1200" dirty="0">
              <a:solidFill>
                <a:schemeClr val="dk1"/>
              </a:solidFill>
            </a:endParaRPr>
          </a:p>
          <a:p>
            <a:pPr marL="482600" lvl="0" indent="-304800" algn="l" rtl="0">
              <a:spcBef>
                <a:spcPts val="1100"/>
              </a:spcBef>
              <a:spcAft>
                <a:spcPts val="0"/>
              </a:spcAft>
              <a:buClr>
                <a:schemeClr val="dk1"/>
              </a:buClr>
              <a:buSzPts val="1200"/>
              <a:buChar char="●"/>
            </a:pPr>
            <a:r>
              <a:rPr lang="en" sz="1200" dirty="0">
                <a:solidFill>
                  <a:schemeClr val="dk1"/>
                </a:solidFill>
              </a:rPr>
              <a:t>Physical and Environmental controls</a:t>
            </a:r>
            <a:endParaRPr sz="1200" dirty="0">
              <a:solidFill>
                <a:schemeClr val="dk1"/>
              </a:solidFill>
            </a:endParaRPr>
          </a:p>
          <a:p>
            <a:pPr marL="0" lvl="0" indent="0" algn="l" rtl="0">
              <a:spcBef>
                <a:spcPts val="1100"/>
              </a:spcBef>
              <a:spcAft>
                <a:spcPts val="0"/>
              </a:spcAft>
              <a:buNone/>
            </a:pPr>
            <a:r>
              <a:rPr lang="en" sz="1200" dirty="0">
                <a:solidFill>
                  <a:srgbClr val="DD5540"/>
                </a:solidFill>
              </a:rPr>
              <a:t>Shared Controls</a:t>
            </a:r>
            <a:r>
              <a:rPr lang="en" sz="1200" dirty="0">
                <a:solidFill>
                  <a:schemeClr val="dk1"/>
                </a:solidFill>
              </a:rPr>
              <a:t> – Controls which apply to both the infrastructure layer and customer layers, but in completely separate contexts or perspectives. In a shared control, AWS provides the requirements for the infrastructure and the customer must provide their own control implementation within their use of AWS services. Examples include:</a:t>
            </a:r>
            <a:endParaRPr sz="1200" dirty="0">
              <a:solidFill>
                <a:schemeClr val="dk1"/>
              </a:solidFill>
            </a:endParaRPr>
          </a:p>
          <a:p>
            <a:pPr marL="482600" lvl="0" indent="-304800" algn="l" rtl="0">
              <a:spcBef>
                <a:spcPts val="1100"/>
              </a:spcBef>
              <a:spcAft>
                <a:spcPts val="0"/>
              </a:spcAft>
              <a:buClr>
                <a:schemeClr val="dk1"/>
              </a:buClr>
              <a:buSzPts val="1200"/>
              <a:buChar char="●"/>
            </a:pPr>
            <a:r>
              <a:rPr lang="en" sz="1200" dirty="0">
                <a:solidFill>
                  <a:schemeClr val="dk1"/>
                </a:solidFill>
              </a:rPr>
              <a:t>Patch Management – AWS is responsible for patching and fixing flaws within the infrastructure, but customers are responsible for patching their guest OS and applications.</a:t>
            </a:r>
            <a:endParaRPr sz="1200" dirty="0">
              <a:solidFill>
                <a:schemeClr val="dk1"/>
              </a:solidFill>
            </a:endParaRPr>
          </a:p>
          <a:p>
            <a:pPr marL="482600" lvl="0" indent="-304800" algn="l" rtl="0">
              <a:spcBef>
                <a:spcPts val="0"/>
              </a:spcBef>
              <a:spcAft>
                <a:spcPts val="0"/>
              </a:spcAft>
              <a:buClr>
                <a:schemeClr val="dk1"/>
              </a:buClr>
              <a:buSzPts val="1200"/>
              <a:buChar char="●"/>
            </a:pPr>
            <a:r>
              <a:rPr lang="en" sz="1200" dirty="0">
                <a:solidFill>
                  <a:schemeClr val="dk1"/>
                </a:solidFill>
              </a:rPr>
              <a:t>Configuration Management – AWS maintains the configuration of its infrastructure devices, but a customer is responsible for configuring their own guest operating systems, databases, and applications.</a:t>
            </a:r>
            <a:endParaRPr sz="1200" dirty="0">
              <a:solidFill>
                <a:schemeClr val="dk1"/>
              </a:solidFill>
            </a:endParaRPr>
          </a:p>
          <a:p>
            <a:pPr marL="482600" lvl="0" indent="-304800" algn="l" rtl="0">
              <a:spcBef>
                <a:spcPts val="0"/>
              </a:spcBef>
              <a:spcAft>
                <a:spcPts val="0"/>
              </a:spcAft>
              <a:buClr>
                <a:schemeClr val="dk1"/>
              </a:buClr>
              <a:buSzPts val="1200"/>
              <a:buChar char="●"/>
            </a:pPr>
            <a:r>
              <a:rPr lang="en" sz="1200" dirty="0">
                <a:solidFill>
                  <a:schemeClr val="dk1"/>
                </a:solidFill>
              </a:rPr>
              <a:t>Awareness &amp; Training - AWS trains AWS employees, but a customer must train their own employees.</a:t>
            </a:r>
            <a:endParaRPr sz="1200" dirty="0">
              <a:solidFill>
                <a:schemeClr val="dk1"/>
              </a:solidFill>
            </a:endParaRPr>
          </a:p>
          <a:p>
            <a:pPr marL="0" lvl="0" indent="0" algn="l" rtl="0">
              <a:spcBef>
                <a:spcPts val="1100"/>
              </a:spcBef>
              <a:spcAft>
                <a:spcPts val="0"/>
              </a:spcAft>
              <a:buNone/>
            </a:pPr>
            <a:r>
              <a:rPr lang="en" sz="1200" dirty="0">
                <a:solidFill>
                  <a:srgbClr val="DD5540"/>
                </a:solidFill>
              </a:rPr>
              <a:t>Customer Specific</a:t>
            </a:r>
            <a:r>
              <a:rPr lang="en" sz="1200" dirty="0">
                <a:solidFill>
                  <a:schemeClr val="dk1"/>
                </a:solidFill>
              </a:rPr>
              <a:t> – Controls which are solely the responsibility of the customer based on the application they are deploying within AWS services. Examples include:</a:t>
            </a:r>
            <a:endParaRPr sz="1200" dirty="0">
              <a:solidFill>
                <a:schemeClr val="dk1"/>
              </a:solidFill>
            </a:endParaRPr>
          </a:p>
          <a:p>
            <a:pPr marL="482600" lvl="0" indent="-304800" algn="l" rtl="0">
              <a:spcBef>
                <a:spcPts val="1100"/>
              </a:spcBef>
              <a:spcAft>
                <a:spcPts val="0"/>
              </a:spcAft>
              <a:buClr>
                <a:schemeClr val="dk1"/>
              </a:buClr>
              <a:buSzPts val="1200"/>
              <a:buChar char="●"/>
            </a:pPr>
            <a:r>
              <a:rPr lang="en" sz="1200" dirty="0">
                <a:solidFill>
                  <a:schemeClr val="dk1"/>
                </a:solidFill>
              </a:rPr>
              <a:t>Service and Communications Protection or Zone Security which may require a customer to route or zone data within specific security environments.</a:t>
            </a:r>
            <a:endParaRPr sz="1200" dirty="0">
              <a:solidFill>
                <a:schemeClr val="dk1"/>
              </a:solidFill>
            </a:endParaRPr>
          </a:p>
          <a:p>
            <a:pPr marL="0" lvl="0" indent="0" algn="l" rtl="0">
              <a:spcBef>
                <a:spcPts val="0"/>
              </a:spcBef>
              <a:spcAft>
                <a:spcPts val="1200"/>
              </a:spcAft>
              <a:buNone/>
            </a:pPr>
            <a:endParaRPr sz="1200" dirty="0">
              <a:solidFill>
                <a:schemeClr val="dk1"/>
              </a:solidFill>
            </a:endParaRPr>
          </a:p>
        </p:txBody>
      </p:sp>
    </p:spTree>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{8174B0B4-53F1-1345-82D6-DDFF2E90D2AA}tf10001072</Template>
  <TotalTime>0</TotalTime>
  <Words>649</Words>
  <Application>Microsoft Macintosh PowerPoint</Application>
  <PresentationFormat>On-screen Show (16:9)</PresentationFormat>
  <Paragraphs>61</Paragraphs>
  <Slides>10</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Economica</vt:lpstr>
      <vt:lpstr>Franklin Gothic Book</vt:lpstr>
      <vt:lpstr>Arial</vt:lpstr>
      <vt:lpstr>Crop</vt:lpstr>
      <vt:lpstr>AWS Services</vt:lpstr>
      <vt:lpstr>AWS Computing Model</vt:lpstr>
      <vt:lpstr>PowerPoint Presentation</vt:lpstr>
      <vt:lpstr>Platform as a Service (PaaS)</vt:lpstr>
      <vt:lpstr>Software as a Service(SaaS)</vt:lpstr>
      <vt:lpstr>Cloud computing deployment models</vt:lpstr>
      <vt:lpstr> Security</vt:lpstr>
      <vt:lpstr>Security</vt:lpstr>
      <vt:lpstr>Security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AWS Services</dc:title>
  <cp:lastModifiedBy>Ilya Chakun</cp:lastModifiedBy>
  <cp:revision>2</cp:revision>
  <dcterms:modified xsi:type="dcterms:W3CDTF">2023-11-25T17:11:31Z</dcterms:modified>
</cp:coreProperties>
</file>