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9"/>
    <p:restoredTop sz="94720"/>
  </p:normalViewPr>
  <p:slideViewPr>
    <p:cSldViewPr snapToGrid="0">
      <p:cViewPr varScale="1">
        <p:scale>
          <a:sx n="211" d="100"/>
          <a:sy n="211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23D7-9011-DEB4-3C48-F60BEA9C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FACA7-F0CF-6BCF-6FDA-B99D8C3A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6131-B25F-6939-DF66-860AFA2B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CD4AE-FED9-839E-0AB0-FC56302D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A663-2F04-CD07-72E5-3B0E925B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093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B992-0C83-0849-525B-DB457DB8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6BF0A-0927-A7EC-9C78-790B375E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5F95-CDB6-60AB-3DE5-F709FA8E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F2D9-0DA1-E587-AE09-AD90AD74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58905-4FF4-2C04-34EA-A93E4FDC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1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5DFB7-7E6E-B292-2896-B4C169AAF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91BC8-7410-1F35-400D-2C4CA47C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F538-B196-142A-C44E-AEEF60D7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919E-F5B7-A22B-C0C7-6EF54590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2D14-5332-C2C8-5BF2-DFFB6063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99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0B0C-AE59-201B-BA64-A27A478C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98A4-D89B-227D-A6EB-D23CCEAE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1FB4-5B8A-B515-E4A8-A1148B69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BBF7-AB0A-56C8-C9DD-6EAFB78A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8E3B-0221-399E-CC47-91B3E315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352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EA9F-058C-54BB-227B-ED876550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1F50-D27B-200B-65B7-94C40D14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2693-64FB-6734-DF27-FE1A31CD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A97F-5BD4-E4F7-5999-EF588D54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6BED-2CCA-B47E-D69D-ADBA18A1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442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2E02-FC63-914E-B5F9-1C63D4FE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FA35-F053-D84F-DBAD-D4532EB3D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32DCD-2F7F-7A06-E970-A2DA1B4C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16705-F03F-B065-3E87-50C49E6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A4C98-8EBE-7EDD-2EC0-960CC22A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E77D7-E61F-C4BD-3A26-7ADCF6BF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704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4214-8C14-00C5-8249-1C53E715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DC23F-797A-9492-6CE2-5DB63EDE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47727-1E41-C93C-6BF3-069D2530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E66E7-2FAB-C9C4-CF6A-67E8877A7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C36FA-676F-FE2C-DE81-EF9406ADC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9CFBD-7F83-F586-4AA3-9D46A533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D0778-A1E5-3625-F859-F540D14F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ABBC2-FDD9-B454-1491-AECF8184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79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3CD4-31EF-0C9B-8785-09E0B6E2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D9616-385C-9D46-4DD1-C428DA30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B95B9-2E7C-A233-7A59-256AE48F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F0818-C536-6894-433F-4DEA3DA8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51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C0C5D-F850-5B13-D22D-34C6E210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BB061-099E-20B4-31F0-0D361C2A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95F7B-D425-E931-B1AD-2CEC8BAD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558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DA99-1118-A774-06C3-A526511D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8BAD-4F05-9988-8FB1-170B0D8F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1E5AC-492A-E3C5-8C5C-3253FB3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6D68-0461-1EB7-4EF2-F5405DA8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5286-883F-24E0-1E73-42C344D8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67AA5-BA81-C7E5-D136-963E8E53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06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0526-5BF8-7342-FF07-488D8034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B39E6-A875-C64A-F532-8104D6C0A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0C208-12A5-3D62-CAB1-DA7FEC944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B9023-9FC8-1596-6E1E-62FD43FD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5E69E-C199-C9E8-9539-AE948690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2ABA-F76E-82EA-0620-5CAF35C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459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3C4B6-546D-BEF7-66AD-65B83054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E5BBA-F6E6-06EF-8EBD-869F9323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9382-13CF-9CF6-AB92-FE424B5E9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B54C-6A59-334D-A08D-40F369194D5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9F0E4-3F0D-BFB7-AA3C-969A0C732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F68A-4224-6A12-80B2-F815DCE7B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850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68941-2F52-99B4-60EF-34926166C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6700" dirty="0">
                <a:effectLst/>
              </a:rPr>
              <a:t>AWS Graviton Processors</a:t>
            </a:r>
            <a:br>
              <a:rPr lang="en-GB" sz="6700" dirty="0">
                <a:effectLst/>
              </a:rPr>
            </a:br>
            <a:endParaRPr lang="en-CH" sz="6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7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09F4F-1D38-8404-6E07-CBAE2C25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200" b="1" i="0">
                <a:effectLst/>
                <a:latin typeface="Söhne"/>
              </a:rPr>
              <a:t>Introduction to AWS Graviton Processors</a:t>
            </a:r>
            <a:endParaRPr lang="en-CH" sz="4200"/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F4AC-FD08-B9A7-0DE2-7EFCDEDD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latin typeface="Söhne"/>
              </a:rPr>
              <a:t>Introduce AWS Graviton Processors as cutting-edge, ARM-based CPUs developed by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latin typeface="Söhne"/>
              </a:rPr>
              <a:t>Historical perspective: Trace the development from the first Graviton processor to the advanced Graviton2.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latin typeface="Söhne"/>
              </a:rPr>
              <a:t>Highlight key attributes: Exceptional performance per watt, reduced costs, and custom-built for cloud-native applications.</a:t>
            </a:r>
          </a:p>
          <a:p>
            <a:pPr marL="0" indent="0">
              <a:buNone/>
            </a:pPr>
            <a:endParaRPr lang="en-CH" sz="2200"/>
          </a:p>
        </p:txBody>
      </p:sp>
      <p:pic>
        <p:nvPicPr>
          <p:cNvPr id="1026" name="Picture 2" descr="Graviton2 on Fire — Benchmarking Amazon's Arm Processor on EMR | by Son of  Soil | Medium">
            <a:extLst>
              <a:ext uri="{FF2B5EF4-FFF2-40B4-BE49-F238E27FC236}">
                <a16:creationId xmlns:a16="http://schemas.microsoft.com/office/drawing/2014/main" id="{5315B750-3468-D820-D7AF-1FE8776C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48012"/>
            <a:ext cx="5458968" cy="35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5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974FA-3B36-91B0-8BEE-448E5DDD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GB" sz="4100" b="1" i="0">
                <a:effectLst/>
                <a:latin typeface="Söhne"/>
              </a:rPr>
              <a:t>Performance Benefits of AWS Graviton</a:t>
            </a:r>
            <a:endParaRPr lang="en-CH" sz="410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AE2A-218F-7097-B37E-42D1A060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24174"/>
            <a:ext cx="8273380" cy="28289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Söhne"/>
              </a:rPr>
              <a:t>Detail the performance superiority: Benchmarks showing significant improvement in compute-intensive operations compared to traditional x86 processors.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Söhne"/>
              </a:rPr>
              <a:t>Focus on energy efficiency: Emphasize the environmental benefits of Graviton's lower power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Söhne"/>
              </a:rPr>
              <a:t>Illustrate ideal workload scenarios: Enhanced performance for web servers, containerized applications, data analytics, and gaming servers.</a:t>
            </a:r>
          </a:p>
          <a:p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158474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41E91-6F11-B463-2FA6-41E1CA2B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i="0">
                <a:effectLst/>
                <a:latin typeface="Söhne"/>
              </a:rPr>
              <a:t>Cost-Effectiveness and Scalability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73B1-47B9-3D47-B0B5-718E4588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latin typeface="Söhne"/>
              </a:rPr>
              <a:t>Break down the cost advantages: Analyze cost-performance ratio, showcasing long-term savings on cloud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latin typeface="Söhne"/>
              </a:rPr>
              <a:t>Discuss scalability in cloud contexts: How Graviton processors efficiently scale to meet demand spikes without compromising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latin typeface="Söhne"/>
              </a:rPr>
              <a:t>Real-world case studies: Present success stories of businesses leveraging Graviton processors for diverse applications, demonstrating tangible cost benefits.</a:t>
            </a:r>
          </a:p>
          <a:p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16911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5820C-F84A-1F8D-5E06-D68940C8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 i="0">
                <a:effectLst/>
                <a:latin typeface="Söhne"/>
              </a:rPr>
              <a:t>Integration with AWS Ecosystem</a:t>
            </a:r>
            <a:endParaRPr lang="en-CH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0AB8-D142-79AD-6D53-719DBBF2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Explore the seamless synergy with AWS services: Enhanced compute capabilities when used with Amazon EC2 instances, AWS Lambda functions, and AWS container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Dive into software ecosystem compatibility: Support for a wide range of operating systems, programming languages, and software stacks.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Future outlook: Discuss the evolving role of Graviton processors in shaping next-generation cloud solutions and AWS's vision for an ARM-based cloud ecosystem.</a:t>
            </a:r>
          </a:p>
          <a:p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51656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252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AWS Graviton Processors </vt:lpstr>
      <vt:lpstr>Introduction to AWS Graviton Processors</vt:lpstr>
      <vt:lpstr>Performance Benefits of AWS Graviton</vt:lpstr>
      <vt:lpstr>Cost-Effectiveness and Scalability</vt:lpstr>
      <vt:lpstr>Integration with AWS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Graviton Processors </dc:title>
  <dc:creator>Ilya Chakun</dc:creator>
  <cp:lastModifiedBy>Ilya Chakun</cp:lastModifiedBy>
  <cp:revision>2</cp:revision>
  <dcterms:created xsi:type="dcterms:W3CDTF">2023-11-25T21:02:54Z</dcterms:created>
  <dcterms:modified xsi:type="dcterms:W3CDTF">2023-11-25T21:07:17Z</dcterms:modified>
</cp:coreProperties>
</file>