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0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1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2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7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7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08B8-6140-9FDD-A44E-71D35461B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Bold"/>
              </a:rPr>
              <a:t>AWS Artifact</a:t>
            </a:r>
            <a:br>
              <a:rPr lang="en-GB" b="0" i="0" dirty="0">
                <a:effectLst/>
                <a:latin typeface="AmazonEmberBold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8E89A-8C5A-F9C0-F261-3398C76B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mazonEmber"/>
              </a:rPr>
              <a:t>Access AWS and ISV security and compliance reports</a:t>
            </a:r>
            <a:endParaRPr lang="en-CH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7C72DD0-74FA-E68E-AFF0-E9276AEC3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52" r="24193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D023-60FA-D7EE-2CB2-9823D622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AWS Artifact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agram that shows how AWS Artifact allows users to download AWS and third-party compliance reports and review agreements.">
            <a:extLst>
              <a:ext uri="{FF2B5EF4-FFF2-40B4-BE49-F238E27FC236}">
                <a16:creationId xmlns:a16="http://schemas.microsoft.com/office/drawing/2014/main" id="{42335695-8C0B-9439-D187-DF5DE5E4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189" y="2292953"/>
            <a:ext cx="10363621" cy="38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0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C4C65-2902-0C14-DD5A-37796075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H"/>
              <a:t>AWS Artifact use cases</a:t>
            </a:r>
            <a:endParaRPr lang="en-CH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5CC8-AD0A-3BC3-4498-185F12D3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78724"/>
            <a:ext cx="3418274" cy="3488935"/>
          </a:xfrm>
        </p:spPr>
        <p:txBody>
          <a:bodyPr/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en-GB" sz="19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Understand AWS security and compliance posture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19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Find auditor-issued reports, certifications, accreditations, and other third-party attestations of AWS in a comprehensive resource.</a:t>
            </a:r>
            <a:br>
              <a:rPr lang="en-GB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59CC51-42E8-5425-9E93-0A43DD743450}"/>
              </a:ext>
            </a:extLst>
          </p:cNvPr>
          <p:cNvSpPr txBox="1">
            <a:spLocks/>
          </p:cNvSpPr>
          <p:nvPr/>
        </p:nvSpPr>
        <p:spPr>
          <a:xfrm>
            <a:off x="4469783" y="2278724"/>
            <a:ext cx="2983527" cy="348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GB" sz="19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Manage select online agreements at scale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19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Review, accept, and manage your agreements with AWS and apply them to current and future accounts within your organization.</a:t>
            </a:r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FFD8AF-F8D1-B248-C0E1-47A39A0DBC7D}"/>
              </a:ext>
            </a:extLst>
          </p:cNvPr>
          <p:cNvSpPr txBox="1">
            <a:spLocks/>
          </p:cNvSpPr>
          <p:nvPr/>
        </p:nvSpPr>
        <p:spPr>
          <a:xfrm>
            <a:off x="7804732" y="2278724"/>
            <a:ext cx="3418274" cy="348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68680">
              <a:spcBef>
                <a:spcPts val="950"/>
              </a:spcBef>
              <a:buNone/>
            </a:pPr>
            <a:r>
              <a:rPr lang="en-GB" sz="1900" b="1" kern="1200" dirty="0">
                <a:solidFill>
                  <a:srgbClr val="232F3E"/>
                </a:solidFill>
                <a:latin typeface="AmazonEmberBold"/>
                <a:ea typeface="+mn-ea"/>
                <a:cs typeface="+mn-cs"/>
              </a:rPr>
              <a:t>Assess third-party security and compliance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1900" kern="1200" dirty="0">
                <a:solidFill>
                  <a:srgbClr val="333333"/>
                </a:solidFill>
                <a:latin typeface="AmazonEmber"/>
                <a:ea typeface="+mn-ea"/>
                <a:cs typeface="+mn-cs"/>
              </a:rPr>
              <a:t>Perform due-diligence of ISVs that sell products on AWS Marketplace, with on-demand access to their security and compliance reports.</a:t>
            </a:r>
            <a:endParaRPr lang="en-GB" b="0" i="0" dirty="0">
              <a:solidFill>
                <a:srgbClr val="333333"/>
              </a:solidFill>
              <a:effectLst/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9695633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13B36"/>
      </a:dk2>
      <a:lt2>
        <a:srgbClr val="E8E6E2"/>
      </a:lt2>
      <a:accent1>
        <a:srgbClr val="4D74C3"/>
      </a:accent1>
      <a:accent2>
        <a:srgbClr val="3B94B1"/>
      </a:accent2>
      <a:accent3>
        <a:srgbClr val="46B4A1"/>
      </a:accent3>
      <a:accent4>
        <a:srgbClr val="3BB16C"/>
      </a:accent4>
      <a:accent5>
        <a:srgbClr val="49B848"/>
      </a:accent5>
      <a:accent6>
        <a:srgbClr val="6CB13B"/>
      </a:accent6>
      <a:hlink>
        <a:srgbClr val="319542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AmazonEmber</vt:lpstr>
      <vt:lpstr>AmazonEmberBold</vt:lpstr>
      <vt:lpstr>Arial</vt:lpstr>
      <vt:lpstr>Calisto MT</vt:lpstr>
      <vt:lpstr>Univers Condensed</vt:lpstr>
      <vt:lpstr>ChronicleVTI</vt:lpstr>
      <vt:lpstr>AWS Artifact </vt:lpstr>
      <vt:lpstr>AWS Artifact</vt:lpstr>
      <vt:lpstr>AWS Artifact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2023-09-03T13:04:43Z</dcterms:modified>
</cp:coreProperties>
</file>