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8" r:id="rId2"/>
    <p:sldId id="271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720"/>
  </p:normalViewPr>
  <p:slideViewPr>
    <p:cSldViewPr snapToGrid="0">
      <p:cViewPr varScale="1">
        <p:scale>
          <a:sx n="204" d="100"/>
          <a:sy n="204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E3FD0-2969-6D4A-9768-CC7175065C25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4A269-3457-AE4C-BB3B-6F40CED8076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3670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5f470ece8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5f470ece8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CF7B-BC99-DF18-CE0D-FDE15A29D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4D4C9-17E3-F7CE-1BE1-28C188E4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FF75-85A0-D3D8-C2C6-3C579A3A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CE30-1BA0-E91E-E69B-EBBDD0D3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08F0-B5A7-CB50-32C7-23CF8953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839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29AA-C576-75DE-05C7-3761B884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AAEFB-943D-EA63-92B1-D47C97432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3001-E9B2-B896-7FE6-E33DC789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020C-EFBE-9711-DB6A-2C1F9102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D7D3-A42E-33ED-DE4C-296F280A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09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1CB33-C99C-73B8-ADAC-E381FD38D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6DC8E-DA32-428A-3838-21630E5EF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E0F9-EE75-F498-8C44-9633991F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D194-B54F-383D-43CC-DCCFDD29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EC78-1D9B-755E-D4B7-E6EAA4C8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8345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800" cy="4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262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7260-2540-D64D-2528-D7346228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9037-D1AD-02DD-5275-6C219E03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0EAD-2229-9A4A-81B7-57EEAEA4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B1F6-87FB-24E5-4291-4E759A04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C72F-B6E7-5926-8E0A-09EF6B3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839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F950-C753-EED1-64A3-7909EBC9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EBA2A-BBA3-343B-3922-3B6B9CED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01F9-9C97-D1E6-4444-3F84DEF4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58E8-CA9D-D3B8-BE46-A6DC94F8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5689-72EC-5C6A-7361-8574FBBE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11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43F8-E718-1850-AD03-80F64C9B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6A76-3A24-4160-B0BF-C09050E5B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019C5-E78B-A00C-7B6E-B3316322A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061B6-C92E-2B4D-D16F-A3327F66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275D0-6991-7E5B-2AE8-596ECC22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F5ED2-894A-C254-FF98-843BCE87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75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F018-3716-0252-E5F8-A058BAE2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BA4A2-03EB-84B1-E67F-B6ABC71D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E446-5167-5471-D41D-B91084121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440AA-BBA1-CFE9-1485-16E0F70E6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6D822-6CDA-40DB-D58E-07A5CF831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17D69-A4DD-F8CC-A675-E64114F8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7C424-9E5C-1F7A-F0D9-4FA86761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79C7C-8E73-4AD1-B045-E284A145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51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EFF6-21F5-45EC-9F3B-B2FD4A4C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9B50A-575F-13A9-1DA7-F60D25BE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648E-BF9D-5DF0-C66C-641C1918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E8585-E870-6735-1A1A-6994328D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569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5436E-D0EE-EE45-81E6-39A398A8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2AA8B-967C-42E6-AC46-7A17828C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A0FFF-DEDB-4884-988E-94D68BB4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428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2665-57D5-2C5C-BF79-CA9624CF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0588-F0AD-53F9-3DDD-FAB7C18CE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AD8C-8C0B-62CD-EA6E-8E96EA602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3239-311A-A5ED-4100-B9769073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6C61-A9F3-D6C0-28B7-0C49A712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4E72-26E9-44CD-050D-E99BD885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87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9776-D002-8C3B-1063-5C779623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B032B-FA75-BAFB-E08C-1181B66EA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387D7-1A19-5105-A490-0D0AA6B2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0B1FE-009E-AFA6-4F97-708940B3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75DAD-BB92-30B2-A3C6-4D80BD74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1FFA-4FA0-5FBE-BDCF-0AF8A2E7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60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1D697-D1DB-9013-3FB9-AB1CD55C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13D2-C6C7-A236-3F68-5559321F9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E4B4-8FE7-DFF0-FB1C-AF817A10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9020-58D6-4B4B-AE71-CBBD8D6FD410}" type="datetimeFigureOut">
              <a:rPr lang="en-CH" smtClean="0"/>
              <a:t>25.11.2023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0B890-5F67-33B6-3F06-5BCAC7208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0A08-4A65-4B25-B7EF-9485EF230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87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mazonaws.cn/en_us/organizations/latest/userguide/orgs_getting-started_concepts.html#accou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Google Shape;223;p40"/>
          <p:cNvSpPr txBox="1"/>
          <p:nvPr/>
        </p:nvSpPr>
        <p:spPr>
          <a:xfrm>
            <a:off x="4776788" y="3074988"/>
            <a:ext cx="6780213" cy="313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90000"/>
              </a:lnSpc>
              <a:spcBef>
                <a:spcPts val="3733"/>
              </a:spcBef>
            </a:pPr>
            <a:r>
              <a:rPr lang="en-GB" sz="1100" b="1">
                <a:solidFill>
                  <a:srgbClr val="DD5540"/>
                </a:solidFill>
              </a:rPr>
              <a:t>Amazon Organizations features</a:t>
            </a:r>
          </a:p>
          <a:p>
            <a:pPr marL="609585" indent="-397923">
              <a:lnSpc>
                <a:spcPct val="90000"/>
              </a:lnSpc>
              <a:spcBef>
                <a:spcPts val="3733"/>
              </a:spcBef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Centralized management of all of your Amazon Web Services accounts</a:t>
            </a:r>
          </a:p>
          <a:p>
            <a:pPr marL="609585" indent="-397923">
              <a:lnSpc>
                <a:spcPct val="90000"/>
              </a:lnSpc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Consolidated billing for all member accounts</a:t>
            </a:r>
          </a:p>
          <a:p>
            <a:pPr marL="609585" indent="-397923">
              <a:lnSpc>
                <a:spcPct val="90000"/>
              </a:lnSpc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Hierarchical grouping of your accounts to meet your budgetary, security, or compliance needs</a:t>
            </a:r>
          </a:p>
          <a:p>
            <a:pPr marL="609585" indent="-397923">
              <a:lnSpc>
                <a:spcPct val="90000"/>
              </a:lnSpc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Policies to centralize control over the Amazon services and API actions that each account can access</a:t>
            </a:r>
          </a:p>
          <a:p>
            <a:pPr marL="609585" indent="-397923">
              <a:lnSpc>
                <a:spcPct val="90000"/>
              </a:lnSpc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Policies that configure automatic backups for the resources in your organization's accounts</a:t>
            </a:r>
          </a:p>
          <a:p>
            <a:pPr marL="609585" indent="-397923">
              <a:lnSpc>
                <a:spcPct val="90000"/>
              </a:lnSpc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Global access - Amazon Organizations is a global service with a single endpoint that works from any and all Amazon Web Services Regions</a:t>
            </a:r>
          </a:p>
          <a:p>
            <a:pPr marL="609585" indent="-389457">
              <a:lnSpc>
                <a:spcPct val="90000"/>
              </a:lnSpc>
              <a:buClr>
                <a:schemeClr val="dk1"/>
              </a:buClr>
              <a:buSzPts val="1000"/>
              <a:buChar char="●"/>
            </a:pPr>
            <a:r>
              <a:rPr lang="en-GB" sz="1100">
                <a:solidFill>
                  <a:schemeClr val="dk1"/>
                </a:solidFill>
              </a:rPr>
              <a:t>Free to use - Amazon Organizations is a feature of your Amazon Web Services account</a:t>
            </a:r>
          </a:p>
        </p:txBody>
      </p:sp>
      <p:sp>
        <p:nvSpPr>
          <p:cNvPr id="221" name="Google Shape;221;p40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  <a:spcAft>
                <a:spcPts val="1067"/>
              </a:spcAft>
            </a:pP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Amazon Organizations ?</a:t>
            </a:r>
          </a:p>
        </p:txBody>
      </p:sp>
      <p:sp>
        <p:nvSpPr>
          <p:cNvPr id="222" name="Google Shape;222;p40"/>
          <p:cNvSpPr txBox="1">
            <a:spLocks noGrp="1"/>
          </p:cNvSpPr>
          <p:nvPr>
            <p:ph type="body" idx="1"/>
          </p:nvPr>
        </p:nvSpPr>
        <p:spPr>
          <a:xfrm>
            <a:off x="4776788" y="642938"/>
            <a:ext cx="6780213" cy="23637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100">
                <a:solidFill>
                  <a:schemeClr val="dk1"/>
                </a:solidFill>
              </a:rPr>
              <a:t>Amazon Organizations is an </a:t>
            </a:r>
            <a:r>
              <a:rPr lang="en-GB" sz="11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account</a:t>
            </a:r>
            <a:r>
              <a:rPr lang="en-GB" sz="1100">
                <a:solidFill>
                  <a:schemeClr val="dk1"/>
                </a:solidFill>
              </a:rPr>
              <a:t> management service that enables you to consolidate multiple AWS accounts into an </a:t>
            </a:r>
            <a:r>
              <a:rPr lang="en-GB" sz="1100" i="1">
                <a:solidFill>
                  <a:schemeClr val="dk1"/>
                </a:solidFill>
              </a:rPr>
              <a:t>organization</a:t>
            </a:r>
            <a:r>
              <a:rPr lang="en-GB" sz="1100">
                <a:solidFill>
                  <a:schemeClr val="dk1"/>
                </a:solidFill>
              </a:rPr>
              <a:t> that you create and centrally manage. 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100"/>
          </a:p>
          <a:p>
            <a:pPr marL="0" indent="0">
              <a:lnSpc>
                <a:spcPct val="150000"/>
              </a:lnSpc>
              <a:buNone/>
            </a:pPr>
            <a:r>
              <a:rPr lang="en-GB" sz="1100">
                <a:solidFill>
                  <a:schemeClr val="dk1"/>
                </a:solidFill>
              </a:rPr>
              <a:t>Amazon Organizations includes account management and consolidated billing capabilities that enable you to better meet the budgetary, security, and compliance needs of your business. 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100"/>
          </a:p>
          <a:p>
            <a:pPr marL="0" indent="0">
              <a:lnSpc>
                <a:spcPct val="150000"/>
              </a:lnSpc>
              <a:buNone/>
            </a:pPr>
            <a:r>
              <a:rPr lang="en-GB" sz="1100">
                <a:solidFill>
                  <a:schemeClr val="dk1"/>
                </a:solidFill>
              </a:rPr>
              <a:t>As an administrator of an organization, you can create accounts in your organization and invite existing accounts to join the organization.</a:t>
            </a:r>
          </a:p>
          <a:p>
            <a:pPr marL="0" indent="0">
              <a:spcBef>
                <a:spcPts val="1600"/>
              </a:spcBef>
              <a:buNone/>
            </a:pPr>
            <a:endParaRPr lang="en-GB" sz="1100">
              <a:solidFill>
                <a:schemeClr val="dk1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endParaRPr lang="en-GB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32550-1889-3AFA-96D9-76B7BB4AE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Amazon Organizations</a:t>
            </a:r>
          </a:p>
        </p:txBody>
      </p:sp>
      <p:pic>
        <p:nvPicPr>
          <p:cNvPr id="4" name="Google Shape;224;p40">
            <a:extLst>
              <a:ext uri="{FF2B5EF4-FFF2-40B4-BE49-F238E27FC236}">
                <a16:creationId xmlns:a16="http://schemas.microsoft.com/office/drawing/2014/main" id="{EDEE537F-7669-2B4B-AE95-8553CD62C292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920588" y="643466"/>
            <a:ext cx="6494156" cy="55687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012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182</Words>
  <Application>Microsoft Macintosh PowerPoint</Application>
  <PresentationFormat>Widescreen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What is Amazon Organizations ?</vt:lpstr>
      <vt:lpstr>Amazon Organizations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Chakun</dc:creator>
  <cp:lastModifiedBy>Ilya Chakun</cp:lastModifiedBy>
  <cp:revision>5</cp:revision>
  <dcterms:created xsi:type="dcterms:W3CDTF">2023-08-06T12:53:09Z</dcterms:created>
  <dcterms:modified xsi:type="dcterms:W3CDTF">2023-11-25T20:13:52Z</dcterms:modified>
</cp:coreProperties>
</file>